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72" r:id="rId4"/>
    <p:sldId id="307" r:id="rId5"/>
    <p:sldId id="309" r:id="rId6"/>
    <p:sldId id="264" r:id="rId7"/>
    <p:sldId id="265" r:id="rId8"/>
    <p:sldId id="289" r:id="rId9"/>
    <p:sldId id="311" r:id="rId10"/>
    <p:sldId id="273" r:id="rId11"/>
    <p:sldId id="290" r:id="rId12"/>
    <p:sldId id="291" r:id="rId13"/>
    <p:sldId id="292" r:id="rId14"/>
    <p:sldId id="293" r:id="rId15"/>
    <p:sldId id="294" r:id="rId16"/>
    <p:sldId id="296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262" r:id="rId25"/>
    <p:sldId id="312" r:id="rId26"/>
    <p:sldId id="313" r:id="rId27"/>
    <p:sldId id="303" r:id="rId28"/>
    <p:sldId id="285" r:id="rId29"/>
    <p:sldId id="304" r:id="rId30"/>
    <p:sldId id="287" r:id="rId31"/>
    <p:sldId id="286" r:id="rId32"/>
    <p:sldId id="30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AB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5"/>
    <p:restoredTop sz="94712"/>
  </p:normalViewPr>
  <p:slideViewPr>
    <p:cSldViewPr snapToGrid="0" snapToObjects="1">
      <p:cViewPr varScale="1">
        <p:scale>
          <a:sx n="63" d="100"/>
          <a:sy n="63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/>
      <dgm:t>
        <a:bodyPr/>
        <a:lstStyle/>
        <a:p>
          <a:r>
            <a:rPr lang="en-US" sz="32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32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รวบรวมผลงาน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2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2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79812B0-543F-7047-B749-BB876DE64949}">
      <dgm:prSet phldrT="[Text]"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จัดหมวดหมู่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B8715BD-75AD-3F46-B9AE-567FD9A20230}" type="parTrans" cxnId="{63C59EAA-8F0D-3043-A67F-23E7915EB59A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EB18AC0-5621-B946-BAD3-C9A619012AD2}" type="sibTrans" cxnId="{63C59EAA-8F0D-3043-A67F-23E7915EB59A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25838A-48E4-A846-A1DD-6C69846D2E63}">
      <dgm:prSet phldrT="[Text]"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</a:t>
          </a:r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คัดเลือกผลงาน</a:t>
          </a:r>
        </a:p>
      </dgm:t>
    </dgm:pt>
    <dgm:pt modelId="{8141960E-D9D3-4C4B-B21E-94F54C9488D4}" type="parTrans" cxnId="{9C99D015-FBD8-2C48-8772-02C453E60E2E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4B2EED-2593-EC44-8AE4-C7A4F97167CC}" type="sibTrans" cxnId="{9C99D015-FBD8-2C48-8772-02C453E60E2E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BB201B9-1223-344B-BAFD-D56E50C0C11D}">
      <dgm:prSet phldrT="[Text]"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4. </a:t>
          </a:r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จัดลำดับความน่าสนใจของผลงาน</a:t>
          </a:r>
          <a:b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และประเมินตนเอง</a:t>
          </a:r>
        </a:p>
      </dgm:t>
    </dgm:pt>
    <dgm:pt modelId="{5CA70A33-BC8F-1D43-B0C6-DD5030347B9F}" type="parTrans" cxnId="{4BBA41A7-DAD0-2B4A-99B5-DA82593B2DC3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E67DA0-D725-7548-BF0F-9859C2561812}" type="sibTrans" cxnId="{4BBA41A7-DAD0-2B4A-99B5-DA82593B2DC3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689859F-CF3D-6B4F-BDEA-527B6F475E86}">
      <dgm:prSet phldrT="[Text]" custT="1"/>
      <dgm:spPr/>
      <dgm:t>
        <a:bodyPr/>
        <a:lstStyle/>
        <a:p>
          <a:r>
            <a:rPr lang="en-US" sz="32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 </a:t>
          </a:r>
          <a:r>
            <a:rPr lang="th-TH" sz="32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ลำดับและร้อยเรียงเรื่องราวให้น่าสนใจ</a:t>
          </a:r>
          <a:endParaRPr lang="th-TH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A45326B-8F5F-0340-BA23-765122A3CD93}" type="parTrans" cxnId="{4E0788B6-042F-914F-B455-83D21126F751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BB60C5-658E-7549-A3E3-F3010C7929A2}" type="sibTrans" cxnId="{4E0788B6-042F-914F-B455-83D21126F751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5E43985-E9A8-9545-BDC5-296714390A6E}">
      <dgm:prSet phldrT="[Text]"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6. </a:t>
          </a:r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ตรวจทาน</a:t>
          </a:r>
        </a:p>
      </dgm:t>
    </dgm:pt>
    <dgm:pt modelId="{48E4EA7C-5B47-084D-A878-55C2D0606845}" type="parTrans" cxnId="{3EBAB157-F250-8B4C-93ED-74736E7A58AC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C0309CD-1520-CB4B-BB08-EEDFEB531903}" type="sibTrans" cxnId="{3EBAB157-F250-8B4C-93ED-74736E7A58AC}">
      <dgm:prSet/>
      <dgm:spPr/>
      <dgm:t>
        <a:bodyPr/>
        <a:lstStyle/>
        <a:p>
          <a:endParaRPr lang="en-US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4FD6C689-EB6A-2A4A-B09E-F248119865B0}" type="pres">
      <dgm:prSet presAssocID="{6502F964-D4EF-2848-A134-DED586A54622}" presName="sibTrans" presStyleLbl="sibTrans2D1" presStyleIdx="0" presStyleCnt="5"/>
      <dgm:spPr>
        <a:prstGeom prst="chevron">
          <a:avLst/>
        </a:prstGeom>
      </dgm:spPr>
    </dgm:pt>
    <dgm:pt modelId="{5174C31D-C2BE-204F-B630-A4004C931DC8}" type="pres">
      <dgm:prSet presAssocID="{6502F964-D4EF-2848-A134-DED586A54622}" presName="connectorText" presStyleLbl="sibTrans2D1" presStyleIdx="0" presStyleCnt="5"/>
      <dgm:spPr/>
    </dgm:pt>
    <dgm:pt modelId="{7E8FEE95-86AC-2F44-8CB3-C0860291FDC2}" type="pres">
      <dgm:prSet presAssocID="{A79812B0-543F-7047-B749-BB876DE64949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C31604-D229-4B4F-80E2-F166306C4C42}" type="pres">
      <dgm:prSet presAssocID="{4EB18AC0-5621-B946-BAD3-C9A619012AD2}" presName="sibTrans" presStyleLbl="sibTrans2D1" presStyleIdx="1" presStyleCnt="5"/>
      <dgm:spPr>
        <a:prstGeom prst="chevron">
          <a:avLst/>
        </a:prstGeom>
      </dgm:spPr>
    </dgm:pt>
    <dgm:pt modelId="{228C69E6-F8F1-D34F-9546-EAC953D57F79}" type="pres">
      <dgm:prSet presAssocID="{4EB18AC0-5621-B946-BAD3-C9A619012AD2}" presName="connectorText" presStyleLbl="sibTrans2D1" presStyleIdx="1" presStyleCnt="5"/>
      <dgm:spPr/>
    </dgm:pt>
    <dgm:pt modelId="{6D4E6B3F-A8E2-574E-9001-9CDA4815C038}" type="pres">
      <dgm:prSet presAssocID="{8325838A-48E4-A846-A1DD-6C69846D2E63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31038F9-0F71-C54F-8429-51992ED912D5}" type="pres">
      <dgm:prSet presAssocID="{DD4B2EED-2593-EC44-8AE4-C7A4F97167CC}" presName="sibTrans" presStyleLbl="sibTrans2D1" presStyleIdx="2" presStyleCnt="5"/>
      <dgm:spPr>
        <a:prstGeom prst="chevron">
          <a:avLst/>
        </a:prstGeom>
      </dgm:spPr>
    </dgm:pt>
    <dgm:pt modelId="{4C43C331-6BBD-0A44-AD5A-6709F2EB1DAA}" type="pres">
      <dgm:prSet presAssocID="{DD4B2EED-2593-EC44-8AE4-C7A4F97167CC}" presName="connectorText" presStyleLbl="sibTrans2D1" presStyleIdx="2" presStyleCnt="5"/>
      <dgm:spPr/>
    </dgm:pt>
    <dgm:pt modelId="{FFF1C731-D0EA-464C-8398-7732B183CBEC}" type="pres">
      <dgm:prSet presAssocID="{7BB201B9-1223-344B-BAFD-D56E50C0C11D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2F7D1386-181D-5941-965D-7FB70CD4EDF8}" type="pres">
      <dgm:prSet presAssocID="{A2E67DA0-D725-7548-BF0F-9859C2561812}" presName="sibTrans" presStyleLbl="sibTrans2D1" presStyleIdx="3" presStyleCnt="5"/>
      <dgm:spPr>
        <a:prstGeom prst="chevron">
          <a:avLst/>
        </a:prstGeom>
      </dgm:spPr>
    </dgm:pt>
    <dgm:pt modelId="{5E16483E-777A-7141-BCFB-E2921EEF9239}" type="pres">
      <dgm:prSet presAssocID="{A2E67DA0-D725-7548-BF0F-9859C2561812}" presName="connectorText" presStyleLbl="sibTrans2D1" presStyleIdx="3" presStyleCnt="5"/>
      <dgm:spPr/>
    </dgm:pt>
    <dgm:pt modelId="{1DAB96DF-B432-F546-A13B-3BBB1576B170}" type="pres">
      <dgm:prSet presAssocID="{1689859F-CF3D-6B4F-BDEA-527B6F475E86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2B2EA4CC-CF33-7E4E-ABE9-59EBAB474346}" type="pres">
      <dgm:prSet presAssocID="{44BB60C5-658E-7549-A3E3-F3010C7929A2}" presName="sibTrans" presStyleLbl="sibTrans2D1" presStyleIdx="4" presStyleCnt="5"/>
      <dgm:spPr>
        <a:prstGeom prst="chevron">
          <a:avLst/>
        </a:prstGeom>
      </dgm:spPr>
    </dgm:pt>
    <dgm:pt modelId="{8465D354-4BD9-D349-9A8D-B2A9BC7070E3}" type="pres">
      <dgm:prSet presAssocID="{44BB60C5-658E-7549-A3E3-F3010C7929A2}" presName="connectorText" presStyleLbl="sibTrans2D1" presStyleIdx="4" presStyleCnt="5"/>
      <dgm:spPr/>
    </dgm:pt>
    <dgm:pt modelId="{A97941B0-3D86-8546-9C00-0F87F94D9D51}" type="pres">
      <dgm:prSet presAssocID="{B5E43985-E9A8-9545-BDC5-296714390A6E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9C99D015-FBD8-2C48-8772-02C453E60E2E}" srcId="{65142EA0-88D6-BA40-B7B5-013C1C0EB908}" destId="{8325838A-48E4-A846-A1DD-6C69846D2E63}" srcOrd="2" destOrd="0" parTransId="{8141960E-D9D3-4C4B-B21E-94F54C9488D4}" sibTransId="{DD4B2EED-2593-EC44-8AE4-C7A4F97167CC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B5B3F162-8227-094B-B791-7438A5842BC1}" type="presOf" srcId="{B5E43985-E9A8-9545-BDC5-296714390A6E}" destId="{A97941B0-3D86-8546-9C00-0F87F94D9D51}" srcOrd="0" destOrd="0" presId="urn:microsoft.com/office/officeart/2005/8/layout/process5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464C2969-6721-8D4A-B168-A1A3E40E1287}" type="presOf" srcId="{A2E67DA0-D725-7548-BF0F-9859C2561812}" destId="{5E16483E-777A-7141-BCFB-E2921EEF9239}" srcOrd="1" destOrd="0" presId="urn:microsoft.com/office/officeart/2005/8/layout/process5"/>
    <dgm:cxn modelId="{D97F1B4F-2B6B-9D40-9FDC-3CCC9AE2B9A6}" type="presOf" srcId="{4EB18AC0-5621-B946-BAD3-C9A619012AD2}" destId="{14C31604-D229-4B4F-80E2-F166306C4C42}" srcOrd="0" destOrd="0" presId="urn:microsoft.com/office/officeart/2005/8/layout/process5"/>
    <dgm:cxn modelId="{8AF1AA4F-64CE-1E4A-AEBC-517990885119}" type="presOf" srcId="{A2E67DA0-D725-7548-BF0F-9859C2561812}" destId="{2F7D1386-181D-5941-965D-7FB70CD4EDF8}" srcOrd="0" destOrd="0" presId="urn:microsoft.com/office/officeart/2005/8/layout/process5"/>
    <dgm:cxn modelId="{3EBAB157-F250-8B4C-93ED-74736E7A58AC}" srcId="{65142EA0-88D6-BA40-B7B5-013C1C0EB908}" destId="{B5E43985-E9A8-9545-BDC5-296714390A6E}" srcOrd="5" destOrd="0" parTransId="{48E4EA7C-5B47-084D-A878-55C2D0606845}" sibTransId="{7C0309CD-1520-CB4B-BB08-EEDFEB531903}"/>
    <dgm:cxn modelId="{C704E67B-1575-6B45-B224-90EC0B27FFCA}" type="presOf" srcId="{7BB201B9-1223-344B-BAFD-D56E50C0C11D}" destId="{FFF1C731-D0EA-464C-8398-7732B183CBEC}" srcOrd="0" destOrd="0" presId="urn:microsoft.com/office/officeart/2005/8/layout/process5"/>
    <dgm:cxn modelId="{0B3BB88C-120D-4943-BDB1-EA414F5F58EE}" type="presOf" srcId="{1689859F-CF3D-6B4F-BDEA-527B6F475E86}" destId="{1DAB96DF-B432-F546-A13B-3BBB1576B170}" srcOrd="0" destOrd="0" presId="urn:microsoft.com/office/officeart/2005/8/layout/process5"/>
    <dgm:cxn modelId="{21C9B7A4-9302-404B-9449-5E851CD4CFFE}" type="presOf" srcId="{8325838A-48E4-A846-A1DD-6C69846D2E63}" destId="{6D4E6B3F-A8E2-574E-9001-9CDA4815C038}" srcOrd="0" destOrd="0" presId="urn:microsoft.com/office/officeart/2005/8/layout/process5"/>
    <dgm:cxn modelId="{68C238A5-0DA1-1D4C-BBA4-8FB68002789F}" type="presOf" srcId="{A79812B0-543F-7047-B749-BB876DE64949}" destId="{7E8FEE95-86AC-2F44-8CB3-C0860291FDC2}" srcOrd="0" destOrd="0" presId="urn:microsoft.com/office/officeart/2005/8/layout/process5"/>
    <dgm:cxn modelId="{4BBA41A7-DAD0-2B4A-99B5-DA82593B2DC3}" srcId="{65142EA0-88D6-BA40-B7B5-013C1C0EB908}" destId="{7BB201B9-1223-344B-BAFD-D56E50C0C11D}" srcOrd="3" destOrd="0" parTransId="{5CA70A33-BC8F-1D43-B0C6-DD5030347B9F}" sibTransId="{A2E67DA0-D725-7548-BF0F-9859C2561812}"/>
    <dgm:cxn modelId="{3D86FEA8-B1CC-7148-BB8B-7E2E803D5246}" type="presOf" srcId="{6502F964-D4EF-2848-A134-DED586A54622}" destId="{5174C31D-C2BE-204F-B630-A4004C931DC8}" srcOrd="1" destOrd="0" presId="urn:microsoft.com/office/officeart/2005/8/layout/process5"/>
    <dgm:cxn modelId="{63C59EAA-8F0D-3043-A67F-23E7915EB59A}" srcId="{65142EA0-88D6-BA40-B7B5-013C1C0EB908}" destId="{A79812B0-543F-7047-B749-BB876DE64949}" srcOrd="1" destOrd="0" parTransId="{3B8715BD-75AD-3F46-B9AE-567FD9A20230}" sibTransId="{4EB18AC0-5621-B946-BAD3-C9A619012AD2}"/>
    <dgm:cxn modelId="{4E0788B6-042F-914F-B455-83D21126F751}" srcId="{65142EA0-88D6-BA40-B7B5-013C1C0EB908}" destId="{1689859F-CF3D-6B4F-BDEA-527B6F475E86}" srcOrd="4" destOrd="0" parTransId="{DA45326B-8F5F-0340-BA23-765122A3CD93}" sibTransId="{44BB60C5-658E-7549-A3E3-F3010C7929A2}"/>
    <dgm:cxn modelId="{7608D7C7-2854-2748-9C41-8FAC9708C013}" type="presOf" srcId="{DD4B2EED-2593-EC44-8AE4-C7A4F97167CC}" destId="{C31038F9-0F71-C54F-8429-51992ED912D5}" srcOrd="0" destOrd="0" presId="urn:microsoft.com/office/officeart/2005/8/layout/process5"/>
    <dgm:cxn modelId="{B92293CA-C3F2-BC48-BDE8-2E68E71E2420}" type="presOf" srcId="{44BB60C5-658E-7549-A3E3-F3010C7929A2}" destId="{2B2EA4CC-CF33-7E4E-ABE9-59EBAB474346}" srcOrd="0" destOrd="0" presId="urn:microsoft.com/office/officeart/2005/8/layout/process5"/>
    <dgm:cxn modelId="{1E2DFCD0-BCDB-DF40-8639-C67490B4AEC9}" type="presOf" srcId="{44BB60C5-658E-7549-A3E3-F3010C7929A2}" destId="{8465D354-4BD9-D349-9A8D-B2A9BC7070E3}" srcOrd="1" destOrd="0" presId="urn:microsoft.com/office/officeart/2005/8/layout/process5"/>
    <dgm:cxn modelId="{DC9B19D1-8038-AD43-B971-ECD8874AF646}" type="presOf" srcId="{DD4B2EED-2593-EC44-8AE4-C7A4F97167CC}" destId="{4C43C331-6BBD-0A44-AD5A-6709F2EB1DAA}" srcOrd="1" destOrd="0" presId="urn:microsoft.com/office/officeart/2005/8/layout/process5"/>
    <dgm:cxn modelId="{40695FED-BCD3-5240-9404-9AA9DA3F2F19}" type="presOf" srcId="{4EB18AC0-5621-B946-BAD3-C9A619012AD2}" destId="{228C69E6-F8F1-D34F-9546-EAC953D57F79}" srcOrd="1" destOrd="0" presId="urn:microsoft.com/office/officeart/2005/8/layout/process5"/>
    <dgm:cxn modelId="{91FC43F4-CFC1-5942-B63A-46AFE9633B8E}" type="presOf" srcId="{6502F964-D4EF-2848-A134-DED586A54622}" destId="{4FD6C689-EB6A-2A4A-B09E-F248119865B0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24B7B0D8-B1DB-D641-B363-B8FBA43732A8}" type="presParOf" srcId="{642F1B00-2EAA-2D40-9AE1-DC053E8DBCC1}" destId="{4FD6C689-EB6A-2A4A-B09E-F248119865B0}" srcOrd="1" destOrd="0" presId="urn:microsoft.com/office/officeart/2005/8/layout/process5"/>
    <dgm:cxn modelId="{49A5F9F4-CACF-EF47-BCF2-E3E28E220F3A}" type="presParOf" srcId="{4FD6C689-EB6A-2A4A-B09E-F248119865B0}" destId="{5174C31D-C2BE-204F-B630-A4004C931DC8}" srcOrd="0" destOrd="0" presId="urn:microsoft.com/office/officeart/2005/8/layout/process5"/>
    <dgm:cxn modelId="{537FE6BD-D57D-3F41-9F03-0D4CED05594D}" type="presParOf" srcId="{642F1B00-2EAA-2D40-9AE1-DC053E8DBCC1}" destId="{7E8FEE95-86AC-2F44-8CB3-C0860291FDC2}" srcOrd="2" destOrd="0" presId="urn:microsoft.com/office/officeart/2005/8/layout/process5"/>
    <dgm:cxn modelId="{DBC4556C-EEF1-1744-A6F6-D4384DEFAD2A}" type="presParOf" srcId="{642F1B00-2EAA-2D40-9AE1-DC053E8DBCC1}" destId="{14C31604-D229-4B4F-80E2-F166306C4C42}" srcOrd="3" destOrd="0" presId="urn:microsoft.com/office/officeart/2005/8/layout/process5"/>
    <dgm:cxn modelId="{14597101-6487-E244-AD62-82E7C6D961D9}" type="presParOf" srcId="{14C31604-D229-4B4F-80E2-F166306C4C42}" destId="{228C69E6-F8F1-D34F-9546-EAC953D57F79}" srcOrd="0" destOrd="0" presId="urn:microsoft.com/office/officeart/2005/8/layout/process5"/>
    <dgm:cxn modelId="{7F0960AF-BDB1-5E40-AF9F-AB699EACE0D7}" type="presParOf" srcId="{642F1B00-2EAA-2D40-9AE1-DC053E8DBCC1}" destId="{6D4E6B3F-A8E2-574E-9001-9CDA4815C038}" srcOrd="4" destOrd="0" presId="urn:microsoft.com/office/officeart/2005/8/layout/process5"/>
    <dgm:cxn modelId="{706B1AFD-1D7F-5D46-B0A4-13E07A3A3DCC}" type="presParOf" srcId="{642F1B00-2EAA-2D40-9AE1-DC053E8DBCC1}" destId="{C31038F9-0F71-C54F-8429-51992ED912D5}" srcOrd="5" destOrd="0" presId="urn:microsoft.com/office/officeart/2005/8/layout/process5"/>
    <dgm:cxn modelId="{FC859E88-CC4B-C145-A0C3-5282C776AEC4}" type="presParOf" srcId="{C31038F9-0F71-C54F-8429-51992ED912D5}" destId="{4C43C331-6BBD-0A44-AD5A-6709F2EB1DAA}" srcOrd="0" destOrd="0" presId="urn:microsoft.com/office/officeart/2005/8/layout/process5"/>
    <dgm:cxn modelId="{60408883-8B89-F945-A6CE-D2134A4ABB0A}" type="presParOf" srcId="{642F1B00-2EAA-2D40-9AE1-DC053E8DBCC1}" destId="{FFF1C731-D0EA-464C-8398-7732B183CBEC}" srcOrd="6" destOrd="0" presId="urn:microsoft.com/office/officeart/2005/8/layout/process5"/>
    <dgm:cxn modelId="{DC929232-D3D2-884B-8BEB-F2F975238D44}" type="presParOf" srcId="{642F1B00-2EAA-2D40-9AE1-DC053E8DBCC1}" destId="{2F7D1386-181D-5941-965D-7FB70CD4EDF8}" srcOrd="7" destOrd="0" presId="urn:microsoft.com/office/officeart/2005/8/layout/process5"/>
    <dgm:cxn modelId="{95E70E00-E83C-2345-8E16-D65DEC443E67}" type="presParOf" srcId="{2F7D1386-181D-5941-965D-7FB70CD4EDF8}" destId="{5E16483E-777A-7141-BCFB-E2921EEF9239}" srcOrd="0" destOrd="0" presId="urn:microsoft.com/office/officeart/2005/8/layout/process5"/>
    <dgm:cxn modelId="{F12BC045-D93C-7B49-BFBF-72C8A6A38D6D}" type="presParOf" srcId="{642F1B00-2EAA-2D40-9AE1-DC053E8DBCC1}" destId="{1DAB96DF-B432-F546-A13B-3BBB1576B170}" srcOrd="8" destOrd="0" presId="urn:microsoft.com/office/officeart/2005/8/layout/process5"/>
    <dgm:cxn modelId="{73F10244-1E8E-C546-B843-BC60F034CE81}" type="presParOf" srcId="{642F1B00-2EAA-2D40-9AE1-DC053E8DBCC1}" destId="{2B2EA4CC-CF33-7E4E-ABE9-59EBAB474346}" srcOrd="9" destOrd="0" presId="urn:microsoft.com/office/officeart/2005/8/layout/process5"/>
    <dgm:cxn modelId="{C60B2086-45FF-4F46-9974-3BDF814EA0E5}" type="presParOf" srcId="{2B2EA4CC-CF33-7E4E-ABE9-59EBAB474346}" destId="{8465D354-4BD9-D349-9A8D-B2A9BC7070E3}" srcOrd="0" destOrd="0" presId="urn:microsoft.com/office/officeart/2005/8/layout/process5"/>
    <dgm:cxn modelId="{09AD2FCB-29E6-F54E-AD2F-B7527E657ACC}" type="presParOf" srcId="{642F1B00-2EAA-2D40-9AE1-DC053E8DBCC1}" destId="{A97941B0-3D86-8546-9C00-0F87F94D9D5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/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20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142EA0-88D6-BA40-B7B5-013C1C0EB90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88B9B-DC86-3648-A0DC-5BDADB398B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8EAE2C-F163-1444-A36B-21460F432767}" type="parTrans" cxnId="{4D8D3E66-EDAA-A14D-9314-6C151FD7C0A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02F964-D4EF-2848-A134-DED586A54622}" type="sibTrans" cxnId="{4D8D3E66-EDAA-A14D-9314-6C151FD7C0A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135858-ED7C-D94E-84D8-F1A4DFEF43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93BFE4-7F70-6446-AEB7-FFD9E58DEC02}" type="parTrans" cxnId="{A21F2523-05CC-8B40-B09D-ED36BC97B8CA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089A73-25AA-E04B-836C-3A211096FC8A}" type="sibTrans" cxnId="{A21F2523-05CC-8B40-B09D-ED36BC97B8CA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91E5A9-E9DA-7946-BA81-59BA0F2512F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619D1F-B23B-3548-88F8-4DCDDACD47AF}" type="parTrans" cxnId="{47839ABB-2D04-464C-A015-225F28FE0DC1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275F92-0359-4D4B-A566-5865AECCCCEC}" type="sibTrans" cxnId="{47839ABB-2D04-464C-A015-225F28FE0DC1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8E07DCA-38F7-2A45-A169-C3DA84265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8B1BA8-01FE-4B4D-9B76-7260869D5327}" type="parTrans" cxnId="{A668B3E2-7438-C347-AC0E-60C7A9EA7DD5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320AF5-9430-3D4F-B8D0-5B8B364D0FE8}" type="sibTrans" cxnId="{A668B3E2-7438-C347-AC0E-60C7A9EA7DD5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FB532A-BCD2-A242-9577-1ACE0917C4B6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41CB70-540C-0B44-8EC0-6EDDFA850FC4}" type="parTrans" cxnId="{BFAF4465-0922-E546-96FD-229E8B026037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85BE43-2FA6-874A-9A49-B9148C759625}" type="sibTrans" cxnId="{BFAF4465-0922-E546-96FD-229E8B026037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F3927-1F5E-9549-851D-F8A76DF88F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FF71F-543F-3546-A4EC-53CF0809F857}" type="par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9BDCAA-FDB1-B647-9AE0-F2BC276E9A10}" type="sibTrans" cxnId="{E0C80CED-584C-484B-9A6D-26A772071A7D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901A68-C5A6-1849-8CB6-D505FD2961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0A2D04-29E6-754E-8B8D-69FF24A36F1F}" type="parTrans" cxnId="{F5BE1FCC-EF5D-DD40-8D05-3C497EB9FFB0}">
      <dgm:prSet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A1DA6F-7B65-2E41-8D9B-CE55C6FB314E}" type="sibTrans" cxnId="{F5BE1FCC-EF5D-DD40-8D05-3C497EB9FFB0}">
      <dgm:prSet custT="1"/>
      <dgm:spPr/>
      <dgm:t>
        <a:bodyPr/>
        <a:lstStyle/>
        <a:p>
          <a:endParaRPr lang="en-US" sz="36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42F1B00-2EAA-2D40-9AE1-DC053E8DBCC1}" type="pres">
      <dgm:prSet presAssocID="{65142EA0-88D6-BA40-B7B5-013C1C0EB908}" presName="diagram" presStyleCnt="0">
        <dgm:presLayoutVars>
          <dgm:dir/>
          <dgm:resizeHandles val="exact"/>
        </dgm:presLayoutVars>
      </dgm:prSet>
      <dgm:spPr/>
    </dgm:pt>
    <dgm:pt modelId="{2F3A9C0D-FE94-4840-BB25-B8A025742F8E}" type="pres">
      <dgm:prSet presAssocID="{1FC88B9B-DC86-3648-A0DC-5BDADB398B3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8B8EC159-5578-304E-8F0C-409F8C1126D4}" type="pres">
      <dgm:prSet presAssocID="{6502F964-D4EF-2848-A134-DED586A54622}" presName="sibTrans" presStyleLbl="sibTrans2D1" presStyleIdx="0" presStyleCnt="6"/>
      <dgm:spPr>
        <a:prstGeom prst="chevron">
          <a:avLst/>
        </a:prstGeom>
      </dgm:spPr>
    </dgm:pt>
    <dgm:pt modelId="{CD4DC8B2-9165-6544-B3FE-828835680A13}" type="pres">
      <dgm:prSet presAssocID="{6502F964-D4EF-2848-A134-DED586A54622}" presName="connectorText" presStyleLbl="sibTrans2D1" presStyleIdx="0" presStyleCnt="6"/>
      <dgm:spPr/>
    </dgm:pt>
    <dgm:pt modelId="{1DD16FF5-2C69-BD4F-8F9A-48D67043A11D}" type="pres">
      <dgm:prSet presAssocID="{98135858-ED7C-D94E-84D8-F1A4DFEF43EF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6FED10A-DA21-E440-AA06-B40EEBD8D052}" type="pres">
      <dgm:prSet presAssocID="{DD089A73-25AA-E04B-836C-3A211096FC8A}" presName="sibTrans" presStyleLbl="sibTrans2D1" presStyleIdx="1" presStyleCnt="6"/>
      <dgm:spPr>
        <a:prstGeom prst="chevron">
          <a:avLst/>
        </a:prstGeom>
      </dgm:spPr>
    </dgm:pt>
    <dgm:pt modelId="{E15FB75A-6E1C-8C4D-A295-380F3810FC7B}" type="pres">
      <dgm:prSet presAssocID="{DD089A73-25AA-E04B-836C-3A211096FC8A}" presName="connectorText" presStyleLbl="sibTrans2D1" presStyleIdx="1" presStyleCnt="6"/>
      <dgm:spPr/>
    </dgm:pt>
    <dgm:pt modelId="{3872DEB6-25A1-2741-A93D-468A263688AF}" type="pres">
      <dgm:prSet presAssocID="{BB91E5A9-E9DA-7946-BA81-59BA0F2512F2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6A8DAC8-7902-0D4B-A61C-DB2D5D418AF1}" type="pres">
      <dgm:prSet presAssocID="{34275F92-0359-4D4B-A566-5865AECCCCEC}" presName="sibTrans" presStyleLbl="sibTrans2D1" presStyleIdx="2" presStyleCnt="6"/>
      <dgm:spPr>
        <a:prstGeom prst="chevron">
          <a:avLst/>
        </a:prstGeom>
      </dgm:spPr>
    </dgm:pt>
    <dgm:pt modelId="{BD596457-DB1F-1844-A017-28D6C666094A}" type="pres">
      <dgm:prSet presAssocID="{34275F92-0359-4D4B-A566-5865AECCCCEC}" presName="connectorText" presStyleLbl="sibTrans2D1" presStyleIdx="2" presStyleCnt="6"/>
      <dgm:spPr/>
    </dgm:pt>
    <dgm:pt modelId="{C64411F3-BB73-8C45-B5F6-0BC97F71DAA4}" type="pres">
      <dgm:prSet presAssocID="{98E07DCA-38F7-2A45-A169-C3DA84265F1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86E9DEF-E00C-6343-859C-FDB972DC68C7}" type="pres">
      <dgm:prSet presAssocID="{83320AF5-9430-3D4F-B8D0-5B8B364D0FE8}" presName="sibTrans" presStyleLbl="sibTrans2D1" presStyleIdx="3" presStyleCnt="6"/>
      <dgm:spPr>
        <a:prstGeom prst="chevron">
          <a:avLst/>
        </a:prstGeom>
      </dgm:spPr>
    </dgm:pt>
    <dgm:pt modelId="{E331F9FD-C015-094F-A90C-3910B91A9DB7}" type="pres">
      <dgm:prSet presAssocID="{83320AF5-9430-3D4F-B8D0-5B8B364D0FE8}" presName="connectorText" presStyleLbl="sibTrans2D1" presStyleIdx="3" presStyleCnt="6"/>
      <dgm:spPr/>
    </dgm:pt>
    <dgm:pt modelId="{BAF93EE7-9B30-D849-A47B-93EC10CDD72F}" type="pres">
      <dgm:prSet presAssocID="{A1901A68-C5A6-1849-8CB6-D505FD2961DD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8A43DB3-B38F-2F4C-8C6F-F10B22C6E1E3}" type="pres">
      <dgm:prSet presAssocID="{A2A1DA6F-7B65-2E41-8D9B-CE55C6FB314E}" presName="sibTrans" presStyleLbl="sibTrans2D1" presStyleIdx="4" presStyleCnt="6"/>
      <dgm:spPr>
        <a:prstGeom prst="chevron">
          <a:avLst/>
        </a:prstGeom>
      </dgm:spPr>
    </dgm:pt>
    <dgm:pt modelId="{71C04777-7A46-C748-ACEE-59ED4490FBFB}" type="pres">
      <dgm:prSet presAssocID="{A2A1DA6F-7B65-2E41-8D9B-CE55C6FB314E}" presName="connectorText" presStyleLbl="sibTrans2D1" presStyleIdx="4" presStyleCnt="6"/>
      <dgm:spPr/>
    </dgm:pt>
    <dgm:pt modelId="{0DF2A035-F4C7-324C-88AB-04B2BED8749F}" type="pres">
      <dgm:prSet presAssocID="{BDFB532A-BCD2-A242-9577-1ACE0917C4B6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C72EBCD-CC3E-D846-B12D-33745EA926A9}" type="pres">
      <dgm:prSet presAssocID="{0185BE43-2FA6-874A-9A49-B9148C759625}" presName="sibTrans" presStyleLbl="sibTrans2D1" presStyleIdx="5" presStyleCnt="6"/>
      <dgm:spPr>
        <a:prstGeom prst="chevron">
          <a:avLst/>
        </a:prstGeom>
      </dgm:spPr>
    </dgm:pt>
    <dgm:pt modelId="{01FCB02C-22DA-C34A-A175-FF52DE8BD8F2}" type="pres">
      <dgm:prSet presAssocID="{0185BE43-2FA6-874A-9A49-B9148C759625}" presName="connectorText" presStyleLbl="sibTrans2D1" presStyleIdx="5" presStyleCnt="6"/>
      <dgm:spPr/>
    </dgm:pt>
    <dgm:pt modelId="{78278113-A422-E349-BDB1-5E552D1BE643}" type="pres">
      <dgm:prSet presAssocID="{44AF3927-1F5E-9549-851D-F8A76DF88F5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7955108-CB6A-054D-A2DD-2777BAC3168B}" type="presOf" srcId="{A2A1DA6F-7B65-2E41-8D9B-CE55C6FB314E}" destId="{71C04777-7A46-C748-ACEE-59ED4490FBFB}" srcOrd="1" destOrd="0" presId="urn:microsoft.com/office/officeart/2005/8/layout/process5"/>
    <dgm:cxn modelId="{EDDFC90B-1739-A241-88B8-D627EBC05CFE}" type="presOf" srcId="{98135858-ED7C-D94E-84D8-F1A4DFEF43EF}" destId="{1DD16FF5-2C69-BD4F-8F9A-48D67043A11D}" srcOrd="0" destOrd="0" presId="urn:microsoft.com/office/officeart/2005/8/layout/process5"/>
    <dgm:cxn modelId="{C4176C12-2483-CA42-8E89-0C227FCF0D40}" type="presOf" srcId="{1FC88B9B-DC86-3648-A0DC-5BDADB398B31}" destId="{2F3A9C0D-FE94-4840-BB25-B8A025742F8E}" srcOrd="0" destOrd="0" presId="urn:microsoft.com/office/officeart/2005/8/layout/process5"/>
    <dgm:cxn modelId="{A21F2523-05CC-8B40-B09D-ED36BC97B8CA}" srcId="{65142EA0-88D6-BA40-B7B5-013C1C0EB908}" destId="{98135858-ED7C-D94E-84D8-F1A4DFEF43EF}" srcOrd="1" destOrd="0" parTransId="{2B93BFE4-7F70-6446-AEB7-FFD9E58DEC02}" sibTransId="{DD089A73-25AA-E04B-836C-3A211096FC8A}"/>
    <dgm:cxn modelId="{12771B30-37F8-F949-90E7-ED7F47255074}" type="presOf" srcId="{65142EA0-88D6-BA40-B7B5-013C1C0EB908}" destId="{642F1B00-2EAA-2D40-9AE1-DC053E8DBCC1}" srcOrd="0" destOrd="0" presId="urn:microsoft.com/office/officeart/2005/8/layout/process5"/>
    <dgm:cxn modelId="{4356CF62-D29C-0E43-817E-A9F1572666F1}" type="presOf" srcId="{0185BE43-2FA6-874A-9A49-B9148C759625}" destId="{1C72EBCD-CC3E-D846-B12D-33745EA926A9}" srcOrd="0" destOrd="0" presId="urn:microsoft.com/office/officeart/2005/8/layout/process5"/>
    <dgm:cxn modelId="{BFAF4465-0922-E546-96FD-229E8B026037}" srcId="{65142EA0-88D6-BA40-B7B5-013C1C0EB908}" destId="{BDFB532A-BCD2-A242-9577-1ACE0917C4B6}" srcOrd="5" destOrd="0" parTransId="{F141CB70-540C-0B44-8EC0-6EDDFA850FC4}" sibTransId="{0185BE43-2FA6-874A-9A49-B9148C759625}"/>
    <dgm:cxn modelId="{4D8D3E66-EDAA-A14D-9314-6C151FD7C0A0}" srcId="{65142EA0-88D6-BA40-B7B5-013C1C0EB908}" destId="{1FC88B9B-DC86-3648-A0DC-5BDADB398B31}" srcOrd="0" destOrd="0" parTransId="{558EAE2C-F163-1444-A36B-21460F432767}" sibTransId="{6502F964-D4EF-2848-A134-DED586A54622}"/>
    <dgm:cxn modelId="{DAE49871-8690-4E48-B178-5E93CE08CADF}" type="presOf" srcId="{A1901A68-C5A6-1849-8CB6-D505FD2961DD}" destId="{BAF93EE7-9B30-D849-A47B-93EC10CDD72F}" srcOrd="0" destOrd="0" presId="urn:microsoft.com/office/officeart/2005/8/layout/process5"/>
    <dgm:cxn modelId="{663AD556-E726-AF4A-9F22-361501801D97}" type="presOf" srcId="{BDFB532A-BCD2-A242-9577-1ACE0917C4B6}" destId="{0DF2A035-F4C7-324C-88AB-04B2BED8749F}" srcOrd="0" destOrd="0" presId="urn:microsoft.com/office/officeart/2005/8/layout/process5"/>
    <dgm:cxn modelId="{84D94C86-E890-6042-853B-C7B385BCC8EE}" type="presOf" srcId="{BB91E5A9-E9DA-7946-BA81-59BA0F2512F2}" destId="{3872DEB6-25A1-2741-A93D-468A263688AF}" srcOrd="0" destOrd="0" presId="urn:microsoft.com/office/officeart/2005/8/layout/process5"/>
    <dgm:cxn modelId="{50BF3E8C-7A9A-554A-B505-6A598AFA4C55}" type="presOf" srcId="{34275F92-0359-4D4B-A566-5865AECCCCEC}" destId="{BD596457-DB1F-1844-A017-28D6C666094A}" srcOrd="1" destOrd="0" presId="urn:microsoft.com/office/officeart/2005/8/layout/process5"/>
    <dgm:cxn modelId="{B0F86F92-0B98-494C-84C4-CCF4EB32D4D7}" type="presOf" srcId="{44AF3927-1F5E-9549-851D-F8A76DF88F57}" destId="{78278113-A422-E349-BDB1-5E552D1BE643}" srcOrd="0" destOrd="0" presId="urn:microsoft.com/office/officeart/2005/8/layout/process5"/>
    <dgm:cxn modelId="{5CE7E1A7-DC34-8641-BDFD-DFCE96477D37}" type="presOf" srcId="{34275F92-0359-4D4B-A566-5865AECCCCEC}" destId="{F6A8DAC8-7902-0D4B-A61C-DB2D5D418AF1}" srcOrd="0" destOrd="0" presId="urn:microsoft.com/office/officeart/2005/8/layout/process5"/>
    <dgm:cxn modelId="{3AA7B6B8-8AB5-7046-95D6-DDFCAE18DB4F}" type="presOf" srcId="{98E07DCA-38F7-2A45-A169-C3DA84265F19}" destId="{C64411F3-BB73-8C45-B5F6-0BC97F71DAA4}" srcOrd="0" destOrd="0" presId="urn:microsoft.com/office/officeart/2005/8/layout/process5"/>
    <dgm:cxn modelId="{47839ABB-2D04-464C-A015-225F28FE0DC1}" srcId="{65142EA0-88D6-BA40-B7B5-013C1C0EB908}" destId="{BB91E5A9-E9DA-7946-BA81-59BA0F2512F2}" srcOrd="2" destOrd="0" parTransId="{E0619D1F-B23B-3548-88F8-4DCDDACD47AF}" sibTransId="{34275F92-0359-4D4B-A566-5865AECCCCEC}"/>
    <dgm:cxn modelId="{84565DC7-36E1-644E-BAA3-A43FA1F826C8}" type="presOf" srcId="{DD089A73-25AA-E04B-836C-3A211096FC8A}" destId="{C6FED10A-DA21-E440-AA06-B40EEBD8D052}" srcOrd="0" destOrd="0" presId="urn:microsoft.com/office/officeart/2005/8/layout/process5"/>
    <dgm:cxn modelId="{F5BE1FCC-EF5D-DD40-8D05-3C497EB9FFB0}" srcId="{65142EA0-88D6-BA40-B7B5-013C1C0EB908}" destId="{A1901A68-C5A6-1849-8CB6-D505FD2961DD}" srcOrd="4" destOrd="0" parTransId="{1E0A2D04-29E6-754E-8B8D-69FF24A36F1F}" sibTransId="{A2A1DA6F-7B65-2E41-8D9B-CE55C6FB314E}"/>
    <dgm:cxn modelId="{5F7F13DD-9CDA-4B4B-982B-D92139256F27}" type="presOf" srcId="{83320AF5-9430-3D4F-B8D0-5B8B364D0FE8}" destId="{E331F9FD-C015-094F-A90C-3910B91A9DB7}" srcOrd="1" destOrd="0" presId="urn:microsoft.com/office/officeart/2005/8/layout/process5"/>
    <dgm:cxn modelId="{A668B3E2-7438-C347-AC0E-60C7A9EA7DD5}" srcId="{65142EA0-88D6-BA40-B7B5-013C1C0EB908}" destId="{98E07DCA-38F7-2A45-A169-C3DA84265F19}" srcOrd="3" destOrd="0" parTransId="{428B1BA8-01FE-4B4D-9B76-7260869D5327}" sibTransId="{83320AF5-9430-3D4F-B8D0-5B8B364D0FE8}"/>
    <dgm:cxn modelId="{1E798FE3-CE98-3349-B2A4-B6416169A697}" type="presOf" srcId="{A2A1DA6F-7B65-2E41-8D9B-CE55C6FB314E}" destId="{C8A43DB3-B38F-2F4C-8C6F-F10B22C6E1E3}" srcOrd="0" destOrd="0" presId="urn:microsoft.com/office/officeart/2005/8/layout/process5"/>
    <dgm:cxn modelId="{514431E4-C78E-C647-9B5D-EAA7021BF3E0}" type="presOf" srcId="{0185BE43-2FA6-874A-9A49-B9148C759625}" destId="{01FCB02C-22DA-C34A-A175-FF52DE8BD8F2}" srcOrd="1" destOrd="0" presId="urn:microsoft.com/office/officeart/2005/8/layout/process5"/>
    <dgm:cxn modelId="{8819EBE7-6FCE-9442-9DE3-56FDDA0FDEAE}" type="presOf" srcId="{6502F964-D4EF-2848-A134-DED586A54622}" destId="{8B8EC159-5578-304E-8F0C-409F8C1126D4}" srcOrd="0" destOrd="0" presId="urn:microsoft.com/office/officeart/2005/8/layout/process5"/>
    <dgm:cxn modelId="{78660AE8-B028-B342-8804-987B9DC0792B}" type="presOf" srcId="{6502F964-D4EF-2848-A134-DED586A54622}" destId="{CD4DC8B2-9165-6544-B3FE-828835680A13}" srcOrd="1" destOrd="0" presId="urn:microsoft.com/office/officeart/2005/8/layout/process5"/>
    <dgm:cxn modelId="{2A47F9EC-79F5-344E-AE4E-1D88C0DFFE2B}" type="presOf" srcId="{DD089A73-25AA-E04B-836C-3A211096FC8A}" destId="{E15FB75A-6E1C-8C4D-A295-380F3810FC7B}" srcOrd="1" destOrd="0" presId="urn:microsoft.com/office/officeart/2005/8/layout/process5"/>
    <dgm:cxn modelId="{E0C80CED-584C-484B-9A6D-26A772071A7D}" srcId="{65142EA0-88D6-BA40-B7B5-013C1C0EB908}" destId="{44AF3927-1F5E-9549-851D-F8A76DF88F57}" srcOrd="6" destOrd="0" parTransId="{9D6FF71F-543F-3546-A4EC-53CF0809F857}" sibTransId="{DB9BDCAA-FDB1-B647-9AE0-F2BC276E9A10}"/>
    <dgm:cxn modelId="{083769F0-AD19-154D-9B75-D1B5A67CEBA8}" type="presOf" srcId="{83320AF5-9430-3D4F-B8D0-5B8B364D0FE8}" destId="{186E9DEF-E00C-6343-859C-FDB972DC68C7}" srcOrd="0" destOrd="0" presId="urn:microsoft.com/office/officeart/2005/8/layout/process5"/>
    <dgm:cxn modelId="{563FAD97-5560-1A41-A425-5459A5BD87F3}" type="presParOf" srcId="{642F1B00-2EAA-2D40-9AE1-DC053E8DBCC1}" destId="{2F3A9C0D-FE94-4840-BB25-B8A025742F8E}" srcOrd="0" destOrd="0" presId="urn:microsoft.com/office/officeart/2005/8/layout/process5"/>
    <dgm:cxn modelId="{14D073F4-8C01-0547-988A-FC5218F83ECB}" type="presParOf" srcId="{642F1B00-2EAA-2D40-9AE1-DC053E8DBCC1}" destId="{8B8EC159-5578-304E-8F0C-409F8C1126D4}" srcOrd="1" destOrd="0" presId="urn:microsoft.com/office/officeart/2005/8/layout/process5"/>
    <dgm:cxn modelId="{8219086A-E97E-A147-B3D4-2C8F4B40746D}" type="presParOf" srcId="{8B8EC159-5578-304E-8F0C-409F8C1126D4}" destId="{CD4DC8B2-9165-6544-B3FE-828835680A13}" srcOrd="0" destOrd="0" presId="urn:microsoft.com/office/officeart/2005/8/layout/process5"/>
    <dgm:cxn modelId="{CAEDC5FE-6A7C-0B4F-9118-896B78A8DA4B}" type="presParOf" srcId="{642F1B00-2EAA-2D40-9AE1-DC053E8DBCC1}" destId="{1DD16FF5-2C69-BD4F-8F9A-48D67043A11D}" srcOrd="2" destOrd="0" presId="urn:microsoft.com/office/officeart/2005/8/layout/process5"/>
    <dgm:cxn modelId="{11C0D8BD-62A2-F54F-B173-F24B93639389}" type="presParOf" srcId="{642F1B00-2EAA-2D40-9AE1-DC053E8DBCC1}" destId="{C6FED10A-DA21-E440-AA06-B40EEBD8D052}" srcOrd="3" destOrd="0" presId="urn:microsoft.com/office/officeart/2005/8/layout/process5"/>
    <dgm:cxn modelId="{2E37C739-0CF5-E044-A6B3-0F23F2C45962}" type="presParOf" srcId="{C6FED10A-DA21-E440-AA06-B40EEBD8D052}" destId="{E15FB75A-6E1C-8C4D-A295-380F3810FC7B}" srcOrd="0" destOrd="0" presId="urn:microsoft.com/office/officeart/2005/8/layout/process5"/>
    <dgm:cxn modelId="{A1A36D6D-EB27-F841-8EFA-38A408EE44C2}" type="presParOf" srcId="{642F1B00-2EAA-2D40-9AE1-DC053E8DBCC1}" destId="{3872DEB6-25A1-2741-A93D-468A263688AF}" srcOrd="4" destOrd="0" presId="urn:microsoft.com/office/officeart/2005/8/layout/process5"/>
    <dgm:cxn modelId="{F1503F75-717D-9740-ADD7-E90F0F6E81AC}" type="presParOf" srcId="{642F1B00-2EAA-2D40-9AE1-DC053E8DBCC1}" destId="{F6A8DAC8-7902-0D4B-A61C-DB2D5D418AF1}" srcOrd="5" destOrd="0" presId="urn:microsoft.com/office/officeart/2005/8/layout/process5"/>
    <dgm:cxn modelId="{ABC024C5-11D7-DB46-992A-FFFEB619680D}" type="presParOf" srcId="{F6A8DAC8-7902-0D4B-A61C-DB2D5D418AF1}" destId="{BD596457-DB1F-1844-A017-28D6C666094A}" srcOrd="0" destOrd="0" presId="urn:microsoft.com/office/officeart/2005/8/layout/process5"/>
    <dgm:cxn modelId="{96964949-59F4-6E47-B809-A2C102B84776}" type="presParOf" srcId="{642F1B00-2EAA-2D40-9AE1-DC053E8DBCC1}" destId="{C64411F3-BB73-8C45-B5F6-0BC97F71DAA4}" srcOrd="6" destOrd="0" presId="urn:microsoft.com/office/officeart/2005/8/layout/process5"/>
    <dgm:cxn modelId="{2F5581D4-DE5D-774B-A603-BBE86F8CBB13}" type="presParOf" srcId="{642F1B00-2EAA-2D40-9AE1-DC053E8DBCC1}" destId="{186E9DEF-E00C-6343-859C-FDB972DC68C7}" srcOrd="7" destOrd="0" presId="urn:microsoft.com/office/officeart/2005/8/layout/process5"/>
    <dgm:cxn modelId="{4C0254DE-CE23-4E44-B8DD-0B400D27A6B0}" type="presParOf" srcId="{186E9DEF-E00C-6343-859C-FDB972DC68C7}" destId="{E331F9FD-C015-094F-A90C-3910B91A9DB7}" srcOrd="0" destOrd="0" presId="urn:microsoft.com/office/officeart/2005/8/layout/process5"/>
    <dgm:cxn modelId="{8FD25D22-261E-464B-B3D1-784C765E816E}" type="presParOf" srcId="{642F1B00-2EAA-2D40-9AE1-DC053E8DBCC1}" destId="{BAF93EE7-9B30-D849-A47B-93EC10CDD72F}" srcOrd="8" destOrd="0" presId="urn:microsoft.com/office/officeart/2005/8/layout/process5"/>
    <dgm:cxn modelId="{7FA64ED1-47A6-CD4B-B829-D0BE50AC3C6B}" type="presParOf" srcId="{642F1B00-2EAA-2D40-9AE1-DC053E8DBCC1}" destId="{C8A43DB3-B38F-2F4C-8C6F-F10B22C6E1E3}" srcOrd="9" destOrd="0" presId="urn:microsoft.com/office/officeart/2005/8/layout/process5"/>
    <dgm:cxn modelId="{0C5AAB6F-B064-A04D-A391-3871A85F380A}" type="presParOf" srcId="{C8A43DB3-B38F-2F4C-8C6F-F10B22C6E1E3}" destId="{71C04777-7A46-C748-ACEE-59ED4490FBFB}" srcOrd="0" destOrd="0" presId="urn:microsoft.com/office/officeart/2005/8/layout/process5"/>
    <dgm:cxn modelId="{BB8F74ED-1B56-CA47-98F3-4EE0D3398AB6}" type="presParOf" srcId="{642F1B00-2EAA-2D40-9AE1-DC053E8DBCC1}" destId="{0DF2A035-F4C7-324C-88AB-04B2BED8749F}" srcOrd="10" destOrd="0" presId="urn:microsoft.com/office/officeart/2005/8/layout/process5"/>
    <dgm:cxn modelId="{13C52E35-2D70-8145-8587-DDAE6C7AD7A5}" type="presParOf" srcId="{642F1B00-2EAA-2D40-9AE1-DC053E8DBCC1}" destId="{1C72EBCD-CC3E-D846-B12D-33745EA926A9}" srcOrd="11" destOrd="0" presId="urn:microsoft.com/office/officeart/2005/8/layout/process5"/>
    <dgm:cxn modelId="{A101C6B0-A135-C54B-9CA5-BF9083A5CD04}" type="presParOf" srcId="{1C72EBCD-CC3E-D846-B12D-33745EA926A9}" destId="{01FCB02C-22DA-C34A-A175-FF52DE8BD8F2}" srcOrd="0" destOrd="0" presId="urn:microsoft.com/office/officeart/2005/8/layout/process5"/>
    <dgm:cxn modelId="{2174BD1A-0384-1F41-8E0F-88F7624A84B7}" type="presParOf" srcId="{642F1B00-2EAA-2D40-9AE1-DC053E8DBCC1}" destId="{78278113-A422-E349-BDB1-5E552D1BE643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3314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14" y="567957"/>
        <a:ext cx="1255349" cy="753209"/>
      </dsp:txXfrm>
    </dsp:sp>
    <dsp:sp modelId="{8B8EC159-5578-304E-8F0C-409F8C1126D4}">
      <dsp:nvSpPr>
        <dsp:cNvPr id="0" name=""/>
        <dsp:cNvSpPr/>
      </dsp:nvSpPr>
      <dsp:spPr>
        <a:xfrm>
          <a:off x="1369135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69135" y="851164"/>
        <a:ext cx="186294" cy="186796"/>
      </dsp:txXfrm>
    </dsp:sp>
    <dsp:sp modelId="{1DD16FF5-2C69-BD4F-8F9A-48D67043A11D}">
      <dsp:nvSpPr>
        <dsp:cNvPr id="0" name=""/>
        <dsp:cNvSpPr/>
      </dsp:nvSpPr>
      <dsp:spPr>
        <a:xfrm>
          <a:off x="1760804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60804" y="567957"/>
        <a:ext cx="1255349" cy="753209"/>
      </dsp:txXfrm>
    </dsp:sp>
    <dsp:sp modelId="{C6FED10A-DA21-E440-AA06-B40EEBD8D052}">
      <dsp:nvSpPr>
        <dsp:cNvPr id="0" name=""/>
        <dsp:cNvSpPr/>
      </dsp:nvSpPr>
      <dsp:spPr>
        <a:xfrm>
          <a:off x="312662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26624" y="851164"/>
        <a:ext cx="186294" cy="186796"/>
      </dsp:txXfrm>
    </dsp:sp>
    <dsp:sp modelId="{3872DEB6-25A1-2741-A93D-468A263688AF}">
      <dsp:nvSpPr>
        <dsp:cNvPr id="0" name=""/>
        <dsp:cNvSpPr/>
      </dsp:nvSpPr>
      <dsp:spPr>
        <a:xfrm>
          <a:off x="3518294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18294" y="567957"/>
        <a:ext cx="1255349" cy="753209"/>
      </dsp:txXfrm>
    </dsp:sp>
    <dsp:sp modelId="{F6A8DAC8-7902-0D4B-A61C-DB2D5D418AF1}">
      <dsp:nvSpPr>
        <dsp:cNvPr id="0" name=""/>
        <dsp:cNvSpPr/>
      </dsp:nvSpPr>
      <dsp:spPr>
        <a:xfrm>
          <a:off x="488411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884114" y="851164"/>
        <a:ext cx="186294" cy="186796"/>
      </dsp:txXfrm>
    </dsp:sp>
    <dsp:sp modelId="{C64411F3-BB73-8C45-B5F6-0BC97F71DAA4}">
      <dsp:nvSpPr>
        <dsp:cNvPr id="0" name=""/>
        <dsp:cNvSpPr/>
      </dsp:nvSpPr>
      <dsp:spPr>
        <a:xfrm>
          <a:off x="5275783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275783" y="567957"/>
        <a:ext cx="1255349" cy="753209"/>
      </dsp:txXfrm>
    </dsp:sp>
    <dsp:sp modelId="{186E9DEF-E00C-6343-859C-FDB972DC68C7}">
      <dsp:nvSpPr>
        <dsp:cNvPr id="0" name=""/>
        <dsp:cNvSpPr/>
      </dsp:nvSpPr>
      <dsp:spPr>
        <a:xfrm>
          <a:off x="664160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641604" y="851164"/>
        <a:ext cx="186294" cy="186796"/>
      </dsp:txXfrm>
    </dsp:sp>
    <dsp:sp modelId="{BAF93EE7-9B30-D849-A47B-93EC10CDD72F}">
      <dsp:nvSpPr>
        <dsp:cNvPr id="0" name=""/>
        <dsp:cNvSpPr/>
      </dsp:nvSpPr>
      <dsp:spPr>
        <a:xfrm>
          <a:off x="7033273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033273" y="567957"/>
        <a:ext cx="1255349" cy="753209"/>
      </dsp:txXfrm>
    </dsp:sp>
    <dsp:sp modelId="{C8A43DB3-B38F-2F4C-8C6F-F10B22C6E1E3}">
      <dsp:nvSpPr>
        <dsp:cNvPr id="0" name=""/>
        <dsp:cNvSpPr/>
      </dsp:nvSpPr>
      <dsp:spPr>
        <a:xfrm>
          <a:off x="839909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399093" y="851164"/>
        <a:ext cx="186294" cy="186796"/>
      </dsp:txXfrm>
    </dsp:sp>
    <dsp:sp modelId="{0DF2A035-F4C7-324C-88AB-04B2BED8749F}">
      <dsp:nvSpPr>
        <dsp:cNvPr id="0" name=""/>
        <dsp:cNvSpPr/>
      </dsp:nvSpPr>
      <dsp:spPr>
        <a:xfrm>
          <a:off x="8790762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790762" y="567957"/>
        <a:ext cx="1255349" cy="753209"/>
      </dsp:txXfrm>
    </dsp:sp>
    <dsp:sp modelId="{1C72EBCD-CC3E-D846-B12D-33745EA926A9}">
      <dsp:nvSpPr>
        <dsp:cNvPr id="0" name=""/>
        <dsp:cNvSpPr/>
      </dsp:nvSpPr>
      <dsp:spPr>
        <a:xfrm>
          <a:off x="1015658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156583" y="851164"/>
        <a:ext cx="186294" cy="186796"/>
      </dsp:txXfrm>
    </dsp:sp>
    <dsp:sp modelId="{78278113-A422-E349-BDB1-5E552D1BE643}">
      <dsp:nvSpPr>
        <dsp:cNvPr id="0" name=""/>
        <dsp:cNvSpPr/>
      </dsp:nvSpPr>
      <dsp:spPr>
        <a:xfrm>
          <a:off x="10548252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548252" y="567957"/>
        <a:ext cx="1255349" cy="7532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5188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188" y="833100"/>
        <a:ext cx="2268565" cy="1361139"/>
      </dsp:txXfrm>
    </dsp:sp>
    <dsp:sp modelId="{8B8EC159-5578-304E-8F0C-409F8C1126D4}">
      <dsp:nvSpPr>
        <dsp:cNvPr id="0" name=""/>
        <dsp:cNvSpPr/>
      </dsp:nvSpPr>
      <dsp:spPr>
        <a:xfrm>
          <a:off x="2473387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73387" y="1344888"/>
        <a:ext cx="336655" cy="337562"/>
      </dsp:txXfrm>
    </dsp:sp>
    <dsp:sp modelId="{1DD16FF5-2C69-BD4F-8F9A-48D67043A11D}">
      <dsp:nvSpPr>
        <dsp:cNvPr id="0" name=""/>
        <dsp:cNvSpPr/>
      </dsp:nvSpPr>
      <dsp:spPr>
        <a:xfrm>
          <a:off x="3181180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833100"/>
        <a:ext cx="2268565" cy="1361139"/>
      </dsp:txXfrm>
    </dsp:sp>
    <dsp:sp modelId="{C6FED10A-DA21-E440-AA06-B40EEBD8D052}">
      <dsp:nvSpPr>
        <dsp:cNvPr id="0" name=""/>
        <dsp:cNvSpPr/>
      </dsp:nvSpPr>
      <dsp:spPr>
        <a:xfrm>
          <a:off x="5649379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49379" y="1344888"/>
        <a:ext cx="336655" cy="337562"/>
      </dsp:txXfrm>
    </dsp:sp>
    <dsp:sp modelId="{3872DEB6-25A1-2741-A93D-468A263688AF}">
      <dsp:nvSpPr>
        <dsp:cNvPr id="0" name=""/>
        <dsp:cNvSpPr/>
      </dsp:nvSpPr>
      <dsp:spPr>
        <a:xfrm>
          <a:off x="6357171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833100"/>
        <a:ext cx="2268565" cy="1361139"/>
      </dsp:txXfrm>
    </dsp:sp>
    <dsp:sp modelId="{F6A8DAC8-7902-0D4B-A61C-DB2D5D418AF1}">
      <dsp:nvSpPr>
        <dsp:cNvPr id="0" name=""/>
        <dsp:cNvSpPr/>
      </dsp:nvSpPr>
      <dsp:spPr>
        <a:xfrm>
          <a:off x="8825370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825370" y="1344888"/>
        <a:ext cx="336655" cy="337562"/>
      </dsp:txXfrm>
    </dsp:sp>
    <dsp:sp modelId="{C64411F3-BB73-8C45-B5F6-0BC97F71DAA4}">
      <dsp:nvSpPr>
        <dsp:cNvPr id="0" name=""/>
        <dsp:cNvSpPr/>
      </dsp:nvSpPr>
      <dsp:spPr>
        <a:xfrm>
          <a:off x="9533163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833100"/>
        <a:ext cx="2268565" cy="1361139"/>
      </dsp:txXfrm>
    </dsp:sp>
    <dsp:sp modelId="{186E9DEF-E00C-6343-859C-FDB972DC68C7}">
      <dsp:nvSpPr>
        <dsp:cNvPr id="0" name=""/>
        <dsp:cNvSpPr/>
      </dsp:nvSpPr>
      <dsp:spPr>
        <a:xfrm rot="5400000">
          <a:off x="10426977" y="2353039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0498664" y="2393873"/>
        <a:ext cx="337562" cy="336655"/>
      </dsp:txXfrm>
    </dsp:sp>
    <dsp:sp modelId="{BAF93EE7-9B30-D849-A47B-93EC10CDD72F}">
      <dsp:nvSpPr>
        <dsp:cNvPr id="0" name=""/>
        <dsp:cNvSpPr/>
      </dsp:nvSpPr>
      <dsp:spPr>
        <a:xfrm>
          <a:off x="9533163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3101665"/>
        <a:ext cx="2268565" cy="1361139"/>
      </dsp:txXfrm>
    </dsp:sp>
    <dsp:sp modelId="{C8A43DB3-B38F-2F4C-8C6F-F10B22C6E1E3}">
      <dsp:nvSpPr>
        <dsp:cNvPr id="0" name=""/>
        <dsp:cNvSpPr/>
      </dsp:nvSpPr>
      <dsp:spPr>
        <a:xfrm rot="10800000">
          <a:off x="8852593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8996873" y="3613454"/>
        <a:ext cx="336655" cy="337562"/>
      </dsp:txXfrm>
    </dsp:sp>
    <dsp:sp modelId="{0DF2A035-F4C7-324C-88AB-04B2BED8749F}">
      <dsp:nvSpPr>
        <dsp:cNvPr id="0" name=""/>
        <dsp:cNvSpPr/>
      </dsp:nvSpPr>
      <dsp:spPr>
        <a:xfrm>
          <a:off x="6357171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3101665"/>
        <a:ext cx="2268565" cy="1361139"/>
      </dsp:txXfrm>
    </dsp:sp>
    <dsp:sp modelId="{1C72EBCD-CC3E-D846-B12D-33745EA926A9}">
      <dsp:nvSpPr>
        <dsp:cNvPr id="0" name=""/>
        <dsp:cNvSpPr/>
      </dsp:nvSpPr>
      <dsp:spPr>
        <a:xfrm rot="10800000">
          <a:off x="5676601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5820881" y="3613454"/>
        <a:ext cx="336655" cy="337562"/>
      </dsp:txXfrm>
    </dsp:sp>
    <dsp:sp modelId="{78278113-A422-E349-BDB1-5E552D1BE643}">
      <dsp:nvSpPr>
        <dsp:cNvPr id="0" name=""/>
        <dsp:cNvSpPr/>
      </dsp:nvSpPr>
      <dsp:spPr>
        <a:xfrm>
          <a:off x="3181180" y="3101665"/>
          <a:ext cx="2268565" cy="136113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3101665"/>
        <a:ext cx="2268565" cy="13611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9895" y="186645"/>
          <a:ext cx="2957568" cy="177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32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รวบรวมผลงาน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895" y="186645"/>
        <a:ext cx="2957568" cy="1774540"/>
      </dsp:txXfrm>
    </dsp:sp>
    <dsp:sp modelId="{4FD6C689-EB6A-2A4A-B09E-F248119865B0}">
      <dsp:nvSpPr>
        <dsp:cNvPr id="0" name=""/>
        <dsp:cNvSpPr/>
      </dsp:nvSpPr>
      <dsp:spPr>
        <a:xfrm>
          <a:off x="3227729" y="707177"/>
          <a:ext cx="627004" cy="73347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27729" y="853872"/>
        <a:ext cx="438903" cy="440086"/>
      </dsp:txXfrm>
    </dsp:sp>
    <dsp:sp modelId="{7E8FEE95-86AC-2F44-8CB3-C0860291FDC2}">
      <dsp:nvSpPr>
        <dsp:cNvPr id="0" name=""/>
        <dsp:cNvSpPr/>
      </dsp:nvSpPr>
      <dsp:spPr>
        <a:xfrm>
          <a:off x="4150490" y="186645"/>
          <a:ext cx="2957568" cy="177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จัดหมวดหมู่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150490" y="186645"/>
        <a:ext cx="2957568" cy="1774540"/>
      </dsp:txXfrm>
    </dsp:sp>
    <dsp:sp modelId="{14C31604-D229-4B4F-80E2-F166306C4C42}">
      <dsp:nvSpPr>
        <dsp:cNvPr id="0" name=""/>
        <dsp:cNvSpPr/>
      </dsp:nvSpPr>
      <dsp:spPr>
        <a:xfrm>
          <a:off x="7368325" y="707177"/>
          <a:ext cx="627004" cy="73347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368325" y="853872"/>
        <a:ext cx="438903" cy="440086"/>
      </dsp:txXfrm>
    </dsp:sp>
    <dsp:sp modelId="{6D4E6B3F-A8E2-574E-9001-9CDA4815C038}">
      <dsp:nvSpPr>
        <dsp:cNvPr id="0" name=""/>
        <dsp:cNvSpPr/>
      </dsp:nvSpPr>
      <dsp:spPr>
        <a:xfrm>
          <a:off x="8291086" y="186645"/>
          <a:ext cx="2957568" cy="177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</a:t>
          </a: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คัดเลือกผลงาน</a:t>
          </a:r>
        </a:p>
      </dsp:txBody>
      <dsp:txXfrm>
        <a:off x="8291086" y="186645"/>
        <a:ext cx="2957568" cy="1774540"/>
      </dsp:txXfrm>
    </dsp:sp>
    <dsp:sp modelId="{C31038F9-0F71-C54F-8429-51992ED912D5}">
      <dsp:nvSpPr>
        <dsp:cNvPr id="0" name=""/>
        <dsp:cNvSpPr/>
      </dsp:nvSpPr>
      <dsp:spPr>
        <a:xfrm rot="5400000">
          <a:off x="9456368" y="2168216"/>
          <a:ext cx="627004" cy="73347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9549828" y="2221452"/>
        <a:ext cx="440086" cy="438903"/>
      </dsp:txXfrm>
    </dsp:sp>
    <dsp:sp modelId="{FFF1C731-D0EA-464C-8398-7732B183CBEC}">
      <dsp:nvSpPr>
        <dsp:cNvPr id="0" name=""/>
        <dsp:cNvSpPr/>
      </dsp:nvSpPr>
      <dsp:spPr>
        <a:xfrm>
          <a:off x="8291086" y="3144213"/>
          <a:ext cx="2957568" cy="177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 </a:t>
          </a: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จัดลำดับความน่าสนใจของผลงาน</a:t>
          </a:r>
          <a:b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และประเมินตนเอง</a:t>
          </a:r>
        </a:p>
      </dsp:txBody>
      <dsp:txXfrm>
        <a:off x="8291086" y="3144213"/>
        <a:ext cx="2957568" cy="1774540"/>
      </dsp:txXfrm>
    </dsp:sp>
    <dsp:sp modelId="{2F7D1386-181D-5941-965D-7FB70CD4EDF8}">
      <dsp:nvSpPr>
        <dsp:cNvPr id="0" name=""/>
        <dsp:cNvSpPr/>
      </dsp:nvSpPr>
      <dsp:spPr>
        <a:xfrm rot="10800000">
          <a:off x="7403815" y="3664745"/>
          <a:ext cx="627004" cy="73347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7591916" y="3811440"/>
        <a:ext cx="438903" cy="440086"/>
      </dsp:txXfrm>
    </dsp:sp>
    <dsp:sp modelId="{1DAB96DF-B432-F546-A13B-3BBB1576B170}">
      <dsp:nvSpPr>
        <dsp:cNvPr id="0" name=""/>
        <dsp:cNvSpPr/>
      </dsp:nvSpPr>
      <dsp:spPr>
        <a:xfrm>
          <a:off x="4150490" y="3144213"/>
          <a:ext cx="2957568" cy="177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 </a:t>
          </a:r>
          <a:r>
            <a:rPr lang="th-TH" sz="32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ลำดับและร้อยเรียงเรื่องราวให้น่าสนใจ</a:t>
          </a:r>
          <a:endParaRPr lang="th-TH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150490" y="3144213"/>
        <a:ext cx="2957568" cy="1774540"/>
      </dsp:txXfrm>
    </dsp:sp>
    <dsp:sp modelId="{2B2EA4CC-CF33-7E4E-ABE9-59EBAB474346}">
      <dsp:nvSpPr>
        <dsp:cNvPr id="0" name=""/>
        <dsp:cNvSpPr/>
      </dsp:nvSpPr>
      <dsp:spPr>
        <a:xfrm rot="10800000">
          <a:off x="3263220" y="3664745"/>
          <a:ext cx="627004" cy="73347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3451321" y="3811440"/>
        <a:ext cx="438903" cy="440086"/>
      </dsp:txXfrm>
    </dsp:sp>
    <dsp:sp modelId="{A97941B0-3D86-8546-9C00-0F87F94D9D51}">
      <dsp:nvSpPr>
        <dsp:cNvPr id="0" name=""/>
        <dsp:cNvSpPr/>
      </dsp:nvSpPr>
      <dsp:spPr>
        <a:xfrm>
          <a:off x="9895" y="3144213"/>
          <a:ext cx="2957568" cy="177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 </a:t>
          </a: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ตรวจทาน</a:t>
          </a:r>
        </a:p>
      </dsp:txBody>
      <dsp:txXfrm>
        <a:off x="9895" y="3144213"/>
        <a:ext cx="2957568" cy="177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3314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14" y="567957"/>
        <a:ext cx="1255349" cy="753209"/>
      </dsp:txXfrm>
    </dsp:sp>
    <dsp:sp modelId="{8B8EC159-5578-304E-8F0C-409F8C1126D4}">
      <dsp:nvSpPr>
        <dsp:cNvPr id="0" name=""/>
        <dsp:cNvSpPr/>
      </dsp:nvSpPr>
      <dsp:spPr>
        <a:xfrm>
          <a:off x="1369135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69135" y="851164"/>
        <a:ext cx="186294" cy="186796"/>
      </dsp:txXfrm>
    </dsp:sp>
    <dsp:sp modelId="{1DD16FF5-2C69-BD4F-8F9A-48D67043A11D}">
      <dsp:nvSpPr>
        <dsp:cNvPr id="0" name=""/>
        <dsp:cNvSpPr/>
      </dsp:nvSpPr>
      <dsp:spPr>
        <a:xfrm>
          <a:off x="1760804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60804" y="567957"/>
        <a:ext cx="1255349" cy="753209"/>
      </dsp:txXfrm>
    </dsp:sp>
    <dsp:sp modelId="{C6FED10A-DA21-E440-AA06-B40EEBD8D052}">
      <dsp:nvSpPr>
        <dsp:cNvPr id="0" name=""/>
        <dsp:cNvSpPr/>
      </dsp:nvSpPr>
      <dsp:spPr>
        <a:xfrm>
          <a:off x="312662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26624" y="851164"/>
        <a:ext cx="186294" cy="186796"/>
      </dsp:txXfrm>
    </dsp:sp>
    <dsp:sp modelId="{3872DEB6-25A1-2741-A93D-468A263688AF}">
      <dsp:nvSpPr>
        <dsp:cNvPr id="0" name=""/>
        <dsp:cNvSpPr/>
      </dsp:nvSpPr>
      <dsp:spPr>
        <a:xfrm>
          <a:off x="3518294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18294" y="567957"/>
        <a:ext cx="1255349" cy="753209"/>
      </dsp:txXfrm>
    </dsp:sp>
    <dsp:sp modelId="{F6A8DAC8-7902-0D4B-A61C-DB2D5D418AF1}">
      <dsp:nvSpPr>
        <dsp:cNvPr id="0" name=""/>
        <dsp:cNvSpPr/>
      </dsp:nvSpPr>
      <dsp:spPr>
        <a:xfrm>
          <a:off x="488411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884114" y="851164"/>
        <a:ext cx="186294" cy="186796"/>
      </dsp:txXfrm>
    </dsp:sp>
    <dsp:sp modelId="{C64411F3-BB73-8C45-B5F6-0BC97F71DAA4}">
      <dsp:nvSpPr>
        <dsp:cNvPr id="0" name=""/>
        <dsp:cNvSpPr/>
      </dsp:nvSpPr>
      <dsp:spPr>
        <a:xfrm>
          <a:off x="5275783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275783" y="567957"/>
        <a:ext cx="1255349" cy="753209"/>
      </dsp:txXfrm>
    </dsp:sp>
    <dsp:sp modelId="{186E9DEF-E00C-6343-859C-FDB972DC68C7}">
      <dsp:nvSpPr>
        <dsp:cNvPr id="0" name=""/>
        <dsp:cNvSpPr/>
      </dsp:nvSpPr>
      <dsp:spPr>
        <a:xfrm>
          <a:off x="664160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641604" y="851164"/>
        <a:ext cx="186294" cy="186796"/>
      </dsp:txXfrm>
    </dsp:sp>
    <dsp:sp modelId="{BAF93EE7-9B30-D849-A47B-93EC10CDD72F}">
      <dsp:nvSpPr>
        <dsp:cNvPr id="0" name=""/>
        <dsp:cNvSpPr/>
      </dsp:nvSpPr>
      <dsp:spPr>
        <a:xfrm>
          <a:off x="7033273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033273" y="567957"/>
        <a:ext cx="1255349" cy="753209"/>
      </dsp:txXfrm>
    </dsp:sp>
    <dsp:sp modelId="{C8A43DB3-B38F-2F4C-8C6F-F10B22C6E1E3}">
      <dsp:nvSpPr>
        <dsp:cNvPr id="0" name=""/>
        <dsp:cNvSpPr/>
      </dsp:nvSpPr>
      <dsp:spPr>
        <a:xfrm>
          <a:off x="839909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399093" y="851164"/>
        <a:ext cx="186294" cy="186796"/>
      </dsp:txXfrm>
    </dsp:sp>
    <dsp:sp modelId="{0DF2A035-F4C7-324C-88AB-04B2BED8749F}">
      <dsp:nvSpPr>
        <dsp:cNvPr id="0" name=""/>
        <dsp:cNvSpPr/>
      </dsp:nvSpPr>
      <dsp:spPr>
        <a:xfrm>
          <a:off x="8790762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790762" y="567957"/>
        <a:ext cx="1255349" cy="753209"/>
      </dsp:txXfrm>
    </dsp:sp>
    <dsp:sp modelId="{1C72EBCD-CC3E-D846-B12D-33745EA926A9}">
      <dsp:nvSpPr>
        <dsp:cNvPr id="0" name=""/>
        <dsp:cNvSpPr/>
      </dsp:nvSpPr>
      <dsp:spPr>
        <a:xfrm>
          <a:off x="1015658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156583" y="851164"/>
        <a:ext cx="186294" cy="186796"/>
      </dsp:txXfrm>
    </dsp:sp>
    <dsp:sp modelId="{78278113-A422-E349-BDB1-5E552D1BE643}">
      <dsp:nvSpPr>
        <dsp:cNvPr id="0" name=""/>
        <dsp:cNvSpPr/>
      </dsp:nvSpPr>
      <dsp:spPr>
        <a:xfrm>
          <a:off x="10548252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548252" y="567957"/>
        <a:ext cx="1255349" cy="753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3314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14" y="567957"/>
        <a:ext cx="1255349" cy="753209"/>
      </dsp:txXfrm>
    </dsp:sp>
    <dsp:sp modelId="{8B8EC159-5578-304E-8F0C-409F8C1126D4}">
      <dsp:nvSpPr>
        <dsp:cNvPr id="0" name=""/>
        <dsp:cNvSpPr/>
      </dsp:nvSpPr>
      <dsp:spPr>
        <a:xfrm>
          <a:off x="1369135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69135" y="851164"/>
        <a:ext cx="186294" cy="186796"/>
      </dsp:txXfrm>
    </dsp:sp>
    <dsp:sp modelId="{1DD16FF5-2C69-BD4F-8F9A-48D67043A11D}">
      <dsp:nvSpPr>
        <dsp:cNvPr id="0" name=""/>
        <dsp:cNvSpPr/>
      </dsp:nvSpPr>
      <dsp:spPr>
        <a:xfrm>
          <a:off x="1760804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60804" y="567957"/>
        <a:ext cx="1255349" cy="753209"/>
      </dsp:txXfrm>
    </dsp:sp>
    <dsp:sp modelId="{C6FED10A-DA21-E440-AA06-B40EEBD8D052}">
      <dsp:nvSpPr>
        <dsp:cNvPr id="0" name=""/>
        <dsp:cNvSpPr/>
      </dsp:nvSpPr>
      <dsp:spPr>
        <a:xfrm>
          <a:off x="312662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26624" y="851164"/>
        <a:ext cx="186294" cy="186796"/>
      </dsp:txXfrm>
    </dsp:sp>
    <dsp:sp modelId="{3872DEB6-25A1-2741-A93D-468A263688AF}">
      <dsp:nvSpPr>
        <dsp:cNvPr id="0" name=""/>
        <dsp:cNvSpPr/>
      </dsp:nvSpPr>
      <dsp:spPr>
        <a:xfrm>
          <a:off x="3518294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18294" y="567957"/>
        <a:ext cx="1255349" cy="753209"/>
      </dsp:txXfrm>
    </dsp:sp>
    <dsp:sp modelId="{F6A8DAC8-7902-0D4B-A61C-DB2D5D418AF1}">
      <dsp:nvSpPr>
        <dsp:cNvPr id="0" name=""/>
        <dsp:cNvSpPr/>
      </dsp:nvSpPr>
      <dsp:spPr>
        <a:xfrm>
          <a:off x="488411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884114" y="851164"/>
        <a:ext cx="186294" cy="186796"/>
      </dsp:txXfrm>
    </dsp:sp>
    <dsp:sp modelId="{C64411F3-BB73-8C45-B5F6-0BC97F71DAA4}">
      <dsp:nvSpPr>
        <dsp:cNvPr id="0" name=""/>
        <dsp:cNvSpPr/>
      </dsp:nvSpPr>
      <dsp:spPr>
        <a:xfrm>
          <a:off x="5275783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275783" y="567957"/>
        <a:ext cx="1255349" cy="753209"/>
      </dsp:txXfrm>
    </dsp:sp>
    <dsp:sp modelId="{186E9DEF-E00C-6343-859C-FDB972DC68C7}">
      <dsp:nvSpPr>
        <dsp:cNvPr id="0" name=""/>
        <dsp:cNvSpPr/>
      </dsp:nvSpPr>
      <dsp:spPr>
        <a:xfrm>
          <a:off x="664160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641604" y="851164"/>
        <a:ext cx="186294" cy="186796"/>
      </dsp:txXfrm>
    </dsp:sp>
    <dsp:sp modelId="{BAF93EE7-9B30-D849-A47B-93EC10CDD72F}">
      <dsp:nvSpPr>
        <dsp:cNvPr id="0" name=""/>
        <dsp:cNvSpPr/>
      </dsp:nvSpPr>
      <dsp:spPr>
        <a:xfrm>
          <a:off x="7033273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033273" y="567957"/>
        <a:ext cx="1255349" cy="753209"/>
      </dsp:txXfrm>
    </dsp:sp>
    <dsp:sp modelId="{C8A43DB3-B38F-2F4C-8C6F-F10B22C6E1E3}">
      <dsp:nvSpPr>
        <dsp:cNvPr id="0" name=""/>
        <dsp:cNvSpPr/>
      </dsp:nvSpPr>
      <dsp:spPr>
        <a:xfrm>
          <a:off x="839909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399093" y="851164"/>
        <a:ext cx="186294" cy="186796"/>
      </dsp:txXfrm>
    </dsp:sp>
    <dsp:sp modelId="{0DF2A035-F4C7-324C-88AB-04B2BED8749F}">
      <dsp:nvSpPr>
        <dsp:cNvPr id="0" name=""/>
        <dsp:cNvSpPr/>
      </dsp:nvSpPr>
      <dsp:spPr>
        <a:xfrm>
          <a:off x="8790762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790762" y="567957"/>
        <a:ext cx="1255349" cy="753209"/>
      </dsp:txXfrm>
    </dsp:sp>
    <dsp:sp modelId="{1C72EBCD-CC3E-D846-B12D-33745EA926A9}">
      <dsp:nvSpPr>
        <dsp:cNvPr id="0" name=""/>
        <dsp:cNvSpPr/>
      </dsp:nvSpPr>
      <dsp:spPr>
        <a:xfrm>
          <a:off x="1015658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156583" y="851164"/>
        <a:ext cx="186294" cy="186796"/>
      </dsp:txXfrm>
    </dsp:sp>
    <dsp:sp modelId="{78278113-A422-E349-BDB1-5E552D1BE643}">
      <dsp:nvSpPr>
        <dsp:cNvPr id="0" name=""/>
        <dsp:cNvSpPr/>
      </dsp:nvSpPr>
      <dsp:spPr>
        <a:xfrm>
          <a:off x="10548252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548252" y="567957"/>
        <a:ext cx="1255349" cy="753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3314" y="567957"/>
          <a:ext cx="1255349" cy="75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14" y="567957"/>
        <a:ext cx="1255349" cy="753209"/>
      </dsp:txXfrm>
    </dsp:sp>
    <dsp:sp modelId="{8B8EC159-5578-304E-8F0C-409F8C1126D4}">
      <dsp:nvSpPr>
        <dsp:cNvPr id="0" name=""/>
        <dsp:cNvSpPr/>
      </dsp:nvSpPr>
      <dsp:spPr>
        <a:xfrm>
          <a:off x="1369135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69135" y="851164"/>
        <a:ext cx="186294" cy="186796"/>
      </dsp:txXfrm>
    </dsp:sp>
    <dsp:sp modelId="{1DD16FF5-2C69-BD4F-8F9A-48D67043A11D}">
      <dsp:nvSpPr>
        <dsp:cNvPr id="0" name=""/>
        <dsp:cNvSpPr/>
      </dsp:nvSpPr>
      <dsp:spPr>
        <a:xfrm>
          <a:off x="1760804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60804" y="567957"/>
        <a:ext cx="1255349" cy="753209"/>
      </dsp:txXfrm>
    </dsp:sp>
    <dsp:sp modelId="{C6FED10A-DA21-E440-AA06-B40EEBD8D052}">
      <dsp:nvSpPr>
        <dsp:cNvPr id="0" name=""/>
        <dsp:cNvSpPr/>
      </dsp:nvSpPr>
      <dsp:spPr>
        <a:xfrm>
          <a:off x="312662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26624" y="851164"/>
        <a:ext cx="186294" cy="186796"/>
      </dsp:txXfrm>
    </dsp:sp>
    <dsp:sp modelId="{3872DEB6-25A1-2741-A93D-468A263688AF}">
      <dsp:nvSpPr>
        <dsp:cNvPr id="0" name=""/>
        <dsp:cNvSpPr/>
      </dsp:nvSpPr>
      <dsp:spPr>
        <a:xfrm>
          <a:off x="3518294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18294" y="567957"/>
        <a:ext cx="1255349" cy="753209"/>
      </dsp:txXfrm>
    </dsp:sp>
    <dsp:sp modelId="{F6A8DAC8-7902-0D4B-A61C-DB2D5D418AF1}">
      <dsp:nvSpPr>
        <dsp:cNvPr id="0" name=""/>
        <dsp:cNvSpPr/>
      </dsp:nvSpPr>
      <dsp:spPr>
        <a:xfrm>
          <a:off x="488411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884114" y="851164"/>
        <a:ext cx="186294" cy="186796"/>
      </dsp:txXfrm>
    </dsp:sp>
    <dsp:sp modelId="{C64411F3-BB73-8C45-B5F6-0BC97F71DAA4}">
      <dsp:nvSpPr>
        <dsp:cNvPr id="0" name=""/>
        <dsp:cNvSpPr/>
      </dsp:nvSpPr>
      <dsp:spPr>
        <a:xfrm>
          <a:off x="5275783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275783" y="567957"/>
        <a:ext cx="1255349" cy="753209"/>
      </dsp:txXfrm>
    </dsp:sp>
    <dsp:sp modelId="{186E9DEF-E00C-6343-859C-FDB972DC68C7}">
      <dsp:nvSpPr>
        <dsp:cNvPr id="0" name=""/>
        <dsp:cNvSpPr/>
      </dsp:nvSpPr>
      <dsp:spPr>
        <a:xfrm>
          <a:off x="6641604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641604" y="851164"/>
        <a:ext cx="186294" cy="186796"/>
      </dsp:txXfrm>
    </dsp:sp>
    <dsp:sp modelId="{BAF93EE7-9B30-D849-A47B-93EC10CDD72F}">
      <dsp:nvSpPr>
        <dsp:cNvPr id="0" name=""/>
        <dsp:cNvSpPr/>
      </dsp:nvSpPr>
      <dsp:spPr>
        <a:xfrm>
          <a:off x="7033273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033273" y="567957"/>
        <a:ext cx="1255349" cy="753209"/>
      </dsp:txXfrm>
    </dsp:sp>
    <dsp:sp modelId="{C8A43DB3-B38F-2F4C-8C6F-F10B22C6E1E3}">
      <dsp:nvSpPr>
        <dsp:cNvPr id="0" name=""/>
        <dsp:cNvSpPr/>
      </dsp:nvSpPr>
      <dsp:spPr>
        <a:xfrm>
          <a:off x="839909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399093" y="851164"/>
        <a:ext cx="186294" cy="186796"/>
      </dsp:txXfrm>
    </dsp:sp>
    <dsp:sp modelId="{0DF2A035-F4C7-324C-88AB-04B2BED8749F}">
      <dsp:nvSpPr>
        <dsp:cNvPr id="0" name=""/>
        <dsp:cNvSpPr/>
      </dsp:nvSpPr>
      <dsp:spPr>
        <a:xfrm>
          <a:off x="8790762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790762" y="567957"/>
        <a:ext cx="1255349" cy="753209"/>
      </dsp:txXfrm>
    </dsp:sp>
    <dsp:sp modelId="{1C72EBCD-CC3E-D846-B12D-33745EA926A9}">
      <dsp:nvSpPr>
        <dsp:cNvPr id="0" name=""/>
        <dsp:cNvSpPr/>
      </dsp:nvSpPr>
      <dsp:spPr>
        <a:xfrm>
          <a:off x="10156583" y="788899"/>
          <a:ext cx="266134" cy="31132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156583" y="851164"/>
        <a:ext cx="186294" cy="186796"/>
      </dsp:txXfrm>
    </dsp:sp>
    <dsp:sp modelId="{78278113-A422-E349-BDB1-5E552D1BE643}">
      <dsp:nvSpPr>
        <dsp:cNvPr id="0" name=""/>
        <dsp:cNvSpPr/>
      </dsp:nvSpPr>
      <dsp:spPr>
        <a:xfrm>
          <a:off x="10548252" y="567957"/>
          <a:ext cx="1255349" cy="753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20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20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548252" y="567957"/>
        <a:ext cx="1255349" cy="753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5188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188" y="833100"/>
        <a:ext cx="2268565" cy="1361139"/>
      </dsp:txXfrm>
    </dsp:sp>
    <dsp:sp modelId="{8B8EC159-5578-304E-8F0C-409F8C1126D4}">
      <dsp:nvSpPr>
        <dsp:cNvPr id="0" name=""/>
        <dsp:cNvSpPr/>
      </dsp:nvSpPr>
      <dsp:spPr>
        <a:xfrm>
          <a:off x="2473387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73387" y="1344888"/>
        <a:ext cx="336655" cy="337562"/>
      </dsp:txXfrm>
    </dsp:sp>
    <dsp:sp modelId="{1DD16FF5-2C69-BD4F-8F9A-48D67043A11D}">
      <dsp:nvSpPr>
        <dsp:cNvPr id="0" name=""/>
        <dsp:cNvSpPr/>
      </dsp:nvSpPr>
      <dsp:spPr>
        <a:xfrm>
          <a:off x="3181180" y="833100"/>
          <a:ext cx="2268565" cy="136113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833100"/>
        <a:ext cx="2268565" cy="1361139"/>
      </dsp:txXfrm>
    </dsp:sp>
    <dsp:sp modelId="{C6FED10A-DA21-E440-AA06-B40EEBD8D052}">
      <dsp:nvSpPr>
        <dsp:cNvPr id="0" name=""/>
        <dsp:cNvSpPr/>
      </dsp:nvSpPr>
      <dsp:spPr>
        <a:xfrm>
          <a:off x="5649379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49379" y="1344888"/>
        <a:ext cx="336655" cy="337562"/>
      </dsp:txXfrm>
    </dsp:sp>
    <dsp:sp modelId="{3872DEB6-25A1-2741-A93D-468A263688AF}">
      <dsp:nvSpPr>
        <dsp:cNvPr id="0" name=""/>
        <dsp:cNvSpPr/>
      </dsp:nvSpPr>
      <dsp:spPr>
        <a:xfrm>
          <a:off x="6357171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833100"/>
        <a:ext cx="2268565" cy="1361139"/>
      </dsp:txXfrm>
    </dsp:sp>
    <dsp:sp modelId="{F6A8DAC8-7902-0D4B-A61C-DB2D5D418AF1}">
      <dsp:nvSpPr>
        <dsp:cNvPr id="0" name=""/>
        <dsp:cNvSpPr/>
      </dsp:nvSpPr>
      <dsp:spPr>
        <a:xfrm>
          <a:off x="8825370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825370" y="1344888"/>
        <a:ext cx="336655" cy="337562"/>
      </dsp:txXfrm>
    </dsp:sp>
    <dsp:sp modelId="{C64411F3-BB73-8C45-B5F6-0BC97F71DAA4}">
      <dsp:nvSpPr>
        <dsp:cNvPr id="0" name=""/>
        <dsp:cNvSpPr/>
      </dsp:nvSpPr>
      <dsp:spPr>
        <a:xfrm>
          <a:off x="9533163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833100"/>
        <a:ext cx="2268565" cy="1361139"/>
      </dsp:txXfrm>
    </dsp:sp>
    <dsp:sp modelId="{186E9DEF-E00C-6343-859C-FDB972DC68C7}">
      <dsp:nvSpPr>
        <dsp:cNvPr id="0" name=""/>
        <dsp:cNvSpPr/>
      </dsp:nvSpPr>
      <dsp:spPr>
        <a:xfrm rot="5400000">
          <a:off x="10426977" y="2353039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0498664" y="2393873"/>
        <a:ext cx="337562" cy="336655"/>
      </dsp:txXfrm>
    </dsp:sp>
    <dsp:sp modelId="{BAF93EE7-9B30-D849-A47B-93EC10CDD72F}">
      <dsp:nvSpPr>
        <dsp:cNvPr id="0" name=""/>
        <dsp:cNvSpPr/>
      </dsp:nvSpPr>
      <dsp:spPr>
        <a:xfrm>
          <a:off x="9533163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3101665"/>
        <a:ext cx="2268565" cy="1361139"/>
      </dsp:txXfrm>
    </dsp:sp>
    <dsp:sp modelId="{C8A43DB3-B38F-2F4C-8C6F-F10B22C6E1E3}">
      <dsp:nvSpPr>
        <dsp:cNvPr id="0" name=""/>
        <dsp:cNvSpPr/>
      </dsp:nvSpPr>
      <dsp:spPr>
        <a:xfrm rot="10800000">
          <a:off x="8852593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8996873" y="3613454"/>
        <a:ext cx="336655" cy="337562"/>
      </dsp:txXfrm>
    </dsp:sp>
    <dsp:sp modelId="{0DF2A035-F4C7-324C-88AB-04B2BED8749F}">
      <dsp:nvSpPr>
        <dsp:cNvPr id="0" name=""/>
        <dsp:cNvSpPr/>
      </dsp:nvSpPr>
      <dsp:spPr>
        <a:xfrm>
          <a:off x="6357171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3101665"/>
        <a:ext cx="2268565" cy="1361139"/>
      </dsp:txXfrm>
    </dsp:sp>
    <dsp:sp modelId="{1C72EBCD-CC3E-D846-B12D-33745EA926A9}">
      <dsp:nvSpPr>
        <dsp:cNvPr id="0" name=""/>
        <dsp:cNvSpPr/>
      </dsp:nvSpPr>
      <dsp:spPr>
        <a:xfrm rot="10800000">
          <a:off x="5676601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5820881" y="3613454"/>
        <a:ext cx="336655" cy="337562"/>
      </dsp:txXfrm>
    </dsp:sp>
    <dsp:sp modelId="{78278113-A422-E349-BDB1-5E552D1BE643}">
      <dsp:nvSpPr>
        <dsp:cNvPr id="0" name=""/>
        <dsp:cNvSpPr/>
      </dsp:nvSpPr>
      <dsp:spPr>
        <a:xfrm>
          <a:off x="3181180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3101665"/>
        <a:ext cx="2268565" cy="1361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5188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188" y="833100"/>
        <a:ext cx="2268565" cy="1361139"/>
      </dsp:txXfrm>
    </dsp:sp>
    <dsp:sp modelId="{8B8EC159-5578-304E-8F0C-409F8C1126D4}">
      <dsp:nvSpPr>
        <dsp:cNvPr id="0" name=""/>
        <dsp:cNvSpPr/>
      </dsp:nvSpPr>
      <dsp:spPr>
        <a:xfrm>
          <a:off x="2473387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73387" y="1344888"/>
        <a:ext cx="336655" cy="337562"/>
      </dsp:txXfrm>
    </dsp:sp>
    <dsp:sp modelId="{1DD16FF5-2C69-BD4F-8F9A-48D67043A11D}">
      <dsp:nvSpPr>
        <dsp:cNvPr id="0" name=""/>
        <dsp:cNvSpPr/>
      </dsp:nvSpPr>
      <dsp:spPr>
        <a:xfrm>
          <a:off x="3181180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833100"/>
        <a:ext cx="2268565" cy="1361139"/>
      </dsp:txXfrm>
    </dsp:sp>
    <dsp:sp modelId="{C6FED10A-DA21-E440-AA06-B40EEBD8D052}">
      <dsp:nvSpPr>
        <dsp:cNvPr id="0" name=""/>
        <dsp:cNvSpPr/>
      </dsp:nvSpPr>
      <dsp:spPr>
        <a:xfrm>
          <a:off x="5649379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49379" y="1344888"/>
        <a:ext cx="336655" cy="337562"/>
      </dsp:txXfrm>
    </dsp:sp>
    <dsp:sp modelId="{3872DEB6-25A1-2741-A93D-468A263688AF}">
      <dsp:nvSpPr>
        <dsp:cNvPr id="0" name=""/>
        <dsp:cNvSpPr/>
      </dsp:nvSpPr>
      <dsp:spPr>
        <a:xfrm>
          <a:off x="6357171" y="833100"/>
          <a:ext cx="2268565" cy="136113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833100"/>
        <a:ext cx="2268565" cy="1361139"/>
      </dsp:txXfrm>
    </dsp:sp>
    <dsp:sp modelId="{F6A8DAC8-7902-0D4B-A61C-DB2D5D418AF1}">
      <dsp:nvSpPr>
        <dsp:cNvPr id="0" name=""/>
        <dsp:cNvSpPr/>
      </dsp:nvSpPr>
      <dsp:spPr>
        <a:xfrm>
          <a:off x="8825370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825370" y="1344888"/>
        <a:ext cx="336655" cy="337562"/>
      </dsp:txXfrm>
    </dsp:sp>
    <dsp:sp modelId="{C64411F3-BB73-8C45-B5F6-0BC97F71DAA4}">
      <dsp:nvSpPr>
        <dsp:cNvPr id="0" name=""/>
        <dsp:cNvSpPr/>
      </dsp:nvSpPr>
      <dsp:spPr>
        <a:xfrm>
          <a:off x="9533163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833100"/>
        <a:ext cx="2268565" cy="1361139"/>
      </dsp:txXfrm>
    </dsp:sp>
    <dsp:sp modelId="{186E9DEF-E00C-6343-859C-FDB972DC68C7}">
      <dsp:nvSpPr>
        <dsp:cNvPr id="0" name=""/>
        <dsp:cNvSpPr/>
      </dsp:nvSpPr>
      <dsp:spPr>
        <a:xfrm rot="5400000">
          <a:off x="10426977" y="2353039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0498664" y="2393873"/>
        <a:ext cx="337562" cy="336655"/>
      </dsp:txXfrm>
    </dsp:sp>
    <dsp:sp modelId="{BAF93EE7-9B30-D849-A47B-93EC10CDD72F}">
      <dsp:nvSpPr>
        <dsp:cNvPr id="0" name=""/>
        <dsp:cNvSpPr/>
      </dsp:nvSpPr>
      <dsp:spPr>
        <a:xfrm>
          <a:off x="9533163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3101665"/>
        <a:ext cx="2268565" cy="1361139"/>
      </dsp:txXfrm>
    </dsp:sp>
    <dsp:sp modelId="{C8A43DB3-B38F-2F4C-8C6F-F10B22C6E1E3}">
      <dsp:nvSpPr>
        <dsp:cNvPr id="0" name=""/>
        <dsp:cNvSpPr/>
      </dsp:nvSpPr>
      <dsp:spPr>
        <a:xfrm rot="10800000">
          <a:off x="8852593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8996873" y="3613454"/>
        <a:ext cx="336655" cy="337562"/>
      </dsp:txXfrm>
    </dsp:sp>
    <dsp:sp modelId="{0DF2A035-F4C7-324C-88AB-04B2BED8749F}">
      <dsp:nvSpPr>
        <dsp:cNvPr id="0" name=""/>
        <dsp:cNvSpPr/>
      </dsp:nvSpPr>
      <dsp:spPr>
        <a:xfrm>
          <a:off x="6357171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3101665"/>
        <a:ext cx="2268565" cy="1361139"/>
      </dsp:txXfrm>
    </dsp:sp>
    <dsp:sp modelId="{1C72EBCD-CC3E-D846-B12D-33745EA926A9}">
      <dsp:nvSpPr>
        <dsp:cNvPr id="0" name=""/>
        <dsp:cNvSpPr/>
      </dsp:nvSpPr>
      <dsp:spPr>
        <a:xfrm rot="10800000">
          <a:off x="5676601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5820881" y="3613454"/>
        <a:ext cx="336655" cy="337562"/>
      </dsp:txXfrm>
    </dsp:sp>
    <dsp:sp modelId="{78278113-A422-E349-BDB1-5E552D1BE643}">
      <dsp:nvSpPr>
        <dsp:cNvPr id="0" name=""/>
        <dsp:cNvSpPr/>
      </dsp:nvSpPr>
      <dsp:spPr>
        <a:xfrm>
          <a:off x="3181180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3101665"/>
        <a:ext cx="2268565" cy="1361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5188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188" y="833100"/>
        <a:ext cx="2268565" cy="1361139"/>
      </dsp:txXfrm>
    </dsp:sp>
    <dsp:sp modelId="{8B8EC159-5578-304E-8F0C-409F8C1126D4}">
      <dsp:nvSpPr>
        <dsp:cNvPr id="0" name=""/>
        <dsp:cNvSpPr/>
      </dsp:nvSpPr>
      <dsp:spPr>
        <a:xfrm>
          <a:off x="2473387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73387" y="1344888"/>
        <a:ext cx="336655" cy="337562"/>
      </dsp:txXfrm>
    </dsp:sp>
    <dsp:sp modelId="{1DD16FF5-2C69-BD4F-8F9A-48D67043A11D}">
      <dsp:nvSpPr>
        <dsp:cNvPr id="0" name=""/>
        <dsp:cNvSpPr/>
      </dsp:nvSpPr>
      <dsp:spPr>
        <a:xfrm>
          <a:off x="3181180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833100"/>
        <a:ext cx="2268565" cy="1361139"/>
      </dsp:txXfrm>
    </dsp:sp>
    <dsp:sp modelId="{C6FED10A-DA21-E440-AA06-B40EEBD8D052}">
      <dsp:nvSpPr>
        <dsp:cNvPr id="0" name=""/>
        <dsp:cNvSpPr/>
      </dsp:nvSpPr>
      <dsp:spPr>
        <a:xfrm>
          <a:off x="5649379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49379" y="1344888"/>
        <a:ext cx="336655" cy="337562"/>
      </dsp:txXfrm>
    </dsp:sp>
    <dsp:sp modelId="{3872DEB6-25A1-2741-A93D-468A263688AF}">
      <dsp:nvSpPr>
        <dsp:cNvPr id="0" name=""/>
        <dsp:cNvSpPr/>
      </dsp:nvSpPr>
      <dsp:spPr>
        <a:xfrm>
          <a:off x="6357171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833100"/>
        <a:ext cx="2268565" cy="1361139"/>
      </dsp:txXfrm>
    </dsp:sp>
    <dsp:sp modelId="{F6A8DAC8-7902-0D4B-A61C-DB2D5D418AF1}">
      <dsp:nvSpPr>
        <dsp:cNvPr id="0" name=""/>
        <dsp:cNvSpPr/>
      </dsp:nvSpPr>
      <dsp:spPr>
        <a:xfrm>
          <a:off x="8825370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825370" y="1344888"/>
        <a:ext cx="336655" cy="337562"/>
      </dsp:txXfrm>
    </dsp:sp>
    <dsp:sp modelId="{C64411F3-BB73-8C45-B5F6-0BC97F71DAA4}">
      <dsp:nvSpPr>
        <dsp:cNvPr id="0" name=""/>
        <dsp:cNvSpPr/>
      </dsp:nvSpPr>
      <dsp:spPr>
        <a:xfrm>
          <a:off x="9533163" y="833100"/>
          <a:ext cx="2268565" cy="136113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833100"/>
        <a:ext cx="2268565" cy="1361139"/>
      </dsp:txXfrm>
    </dsp:sp>
    <dsp:sp modelId="{186E9DEF-E00C-6343-859C-FDB972DC68C7}">
      <dsp:nvSpPr>
        <dsp:cNvPr id="0" name=""/>
        <dsp:cNvSpPr/>
      </dsp:nvSpPr>
      <dsp:spPr>
        <a:xfrm rot="5400000">
          <a:off x="10426977" y="2353039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0498664" y="2393873"/>
        <a:ext cx="337562" cy="336655"/>
      </dsp:txXfrm>
    </dsp:sp>
    <dsp:sp modelId="{BAF93EE7-9B30-D849-A47B-93EC10CDD72F}">
      <dsp:nvSpPr>
        <dsp:cNvPr id="0" name=""/>
        <dsp:cNvSpPr/>
      </dsp:nvSpPr>
      <dsp:spPr>
        <a:xfrm>
          <a:off x="9533163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3101665"/>
        <a:ext cx="2268565" cy="1361139"/>
      </dsp:txXfrm>
    </dsp:sp>
    <dsp:sp modelId="{C8A43DB3-B38F-2F4C-8C6F-F10B22C6E1E3}">
      <dsp:nvSpPr>
        <dsp:cNvPr id="0" name=""/>
        <dsp:cNvSpPr/>
      </dsp:nvSpPr>
      <dsp:spPr>
        <a:xfrm rot="10800000">
          <a:off x="8852593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8996873" y="3613454"/>
        <a:ext cx="336655" cy="337562"/>
      </dsp:txXfrm>
    </dsp:sp>
    <dsp:sp modelId="{0DF2A035-F4C7-324C-88AB-04B2BED8749F}">
      <dsp:nvSpPr>
        <dsp:cNvPr id="0" name=""/>
        <dsp:cNvSpPr/>
      </dsp:nvSpPr>
      <dsp:spPr>
        <a:xfrm>
          <a:off x="6357171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3101665"/>
        <a:ext cx="2268565" cy="1361139"/>
      </dsp:txXfrm>
    </dsp:sp>
    <dsp:sp modelId="{1C72EBCD-CC3E-D846-B12D-33745EA926A9}">
      <dsp:nvSpPr>
        <dsp:cNvPr id="0" name=""/>
        <dsp:cNvSpPr/>
      </dsp:nvSpPr>
      <dsp:spPr>
        <a:xfrm rot="10800000">
          <a:off x="5676601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5820881" y="3613454"/>
        <a:ext cx="336655" cy="337562"/>
      </dsp:txXfrm>
    </dsp:sp>
    <dsp:sp modelId="{78278113-A422-E349-BDB1-5E552D1BE643}">
      <dsp:nvSpPr>
        <dsp:cNvPr id="0" name=""/>
        <dsp:cNvSpPr/>
      </dsp:nvSpPr>
      <dsp:spPr>
        <a:xfrm>
          <a:off x="3181180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3101665"/>
        <a:ext cx="2268565" cy="1361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5188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188" y="833100"/>
        <a:ext cx="2268565" cy="1361139"/>
      </dsp:txXfrm>
    </dsp:sp>
    <dsp:sp modelId="{8B8EC159-5578-304E-8F0C-409F8C1126D4}">
      <dsp:nvSpPr>
        <dsp:cNvPr id="0" name=""/>
        <dsp:cNvSpPr/>
      </dsp:nvSpPr>
      <dsp:spPr>
        <a:xfrm>
          <a:off x="2473387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73387" y="1344888"/>
        <a:ext cx="336655" cy="337562"/>
      </dsp:txXfrm>
    </dsp:sp>
    <dsp:sp modelId="{1DD16FF5-2C69-BD4F-8F9A-48D67043A11D}">
      <dsp:nvSpPr>
        <dsp:cNvPr id="0" name=""/>
        <dsp:cNvSpPr/>
      </dsp:nvSpPr>
      <dsp:spPr>
        <a:xfrm>
          <a:off x="3181180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833100"/>
        <a:ext cx="2268565" cy="1361139"/>
      </dsp:txXfrm>
    </dsp:sp>
    <dsp:sp modelId="{C6FED10A-DA21-E440-AA06-B40EEBD8D052}">
      <dsp:nvSpPr>
        <dsp:cNvPr id="0" name=""/>
        <dsp:cNvSpPr/>
      </dsp:nvSpPr>
      <dsp:spPr>
        <a:xfrm>
          <a:off x="5649379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49379" y="1344888"/>
        <a:ext cx="336655" cy="337562"/>
      </dsp:txXfrm>
    </dsp:sp>
    <dsp:sp modelId="{3872DEB6-25A1-2741-A93D-468A263688AF}">
      <dsp:nvSpPr>
        <dsp:cNvPr id="0" name=""/>
        <dsp:cNvSpPr/>
      </dsp:nvSpPr>
      <dsp:spPr>
        <a:xfrm>
          <a:off x="6357171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833100"/>
        <a:ext cx="2268565" cy="1361139"/>
      </dsp:txXfrm>
    </dsp:sp>
    <dsp:sp modelId="{F6A8DAC8-7902-0D4B-A61C-DB2D5D418AF1}">
      <dsp:nvSpPr>
        <dsp:cNvPr id="0" name=""/>
        <dsp:cNvSpPr/>
      </dsp:nvSpPr>
      <dsp:spPr>
        <a:xfrm>
          <a:off x="8825370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825370" y="1344888"/>
        <a:ext cx="336655" cy="337562"/>
      </dsp:txXfrm>
    </dsp:sp>
    <dsp:sp modelId="{C64411F3-BB73-8C45-B5F6-0BC97F71DAA4}">
      <dsp:nvSpPr>
        <dsp:cNvPr id="0" name=""/>
        <dsp:cNvSpPr/>
      </dsp:nvSpPr>
      <dsp:spPr>
        <a:xfrm>
          <a:off x="9533163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833100"/>
        <a:ext cx="2268565" cy="1361139"/>
      </dsp:txXfrm>
    </dsp:sp>
    <dsp:sp modelId="{186E9DEF-E00C-6343-859C-FDB972DC68C7}">
      <dsp:nvSpPr>
        <dsp:cNvPr id="0" name=""/>
        <dsp:cNvSpPr/>
      </dsp:nvSpPr>
      <dsp:spPr>
        <a:xfrm rot="5400000">
          <a:off x="10426977" y="2353039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0498664" y="2393873"/>
        <a:ext cx="337562" cy="336655"/>
      </dsp:txXfrm>
    </dsp:sp>
    <dsp:sp modelId="{BAF93EE7-9B30-D849-A47B-93EC10CDD72F}">
      <dsp:nvSpPr>
        <dsp:cNvPr id="0" name=""/>
        <dsp:cNvSpPr/>
      </dsp:nvSpPr>
      <dsp:spPr>
        <a:xfrm>
          <a:off x="9533163" y="3101665"/>
          <a:ext cx="2268565" cy="136113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3101665"/>
        <a:ext cx="2268565" cy="1361139"/>
      </dsp:txXfrm>
    </dsp:sp>
    <dsp:sp modelId="{C8A43DB3-B38F-2F4C-8C6F-F10B22C6E1E3}">
      <dsp:nvSpPr>
        <dsp:cNvPr id="0" name=""/>
        <dsp:cNvSpPr/>
      </dsp:nvSpPr>
      <dsp:spPr>
        <a:xfrm rot="10800000">
          <a:off x="8852593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8996873" y="3613454"/>
        <a:ext cx="336655" cy="337562"/>
      </dsp:txXfrm>
    </dsp:sp>
    <dsp:sp modelId="{0DF2A035-F4C7-324C-88AB-04B2BED8749F}">
      <dsp:nvSpPr>
        <dsp:cNvPr id="0" name=""/>
        <dsp:cNvSpPr/>
      </dsp:nvSpPr>
      <dsp:spPr>
        <a:xfrm>
          <a:off x="6357171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3101665"/>
        <a:ext cx="2268565" cy="1361139"/>
      </dsp:txXfrm>
    </dsp:sp>
    <dsp:sp modelId="{1C72EBCD-CC3E-D846-B12D-33745EA926A9}">
      <dsp:nvSpPr>
        <dsp:cNvPr id="0" name=""/>
        <dsp:cNvSpPr/>
      </dsp:nvSpPr>
      <dsp:spPr>
        <a:xfrm rot="10800000">
          <a:off x="5676601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5820881" y="3613454"/>
        <a:ext cx="336655" cy="337562"/>
      </dsp:txXfrm>
    </dsp:sp>
    <dsp:sp modelId="{78278113-A422-E349-BDB1-5E552D1BE643}">
      <dsp:nvSpPr>
        <dsp:cNvPr id="0" name=""/>
        <dsp:cNvSpPr/>
      </dsp:nvSpPr>
      <dsp:spPr>
        <a:xfrm>
          <a:off x="3181180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3101665"/>
        <a:ext cx="2268565" cy="136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9C0D-FE94-4840-BB25-B8A025742F8E}">
      <dsp:nvSpPr>
        <dsp:cNvPr id="0" name=""/>
        <dsp:cNvSpPr/>
      </dsp:nvSpPr>
      <dsp:spPr>
        <a:xfrm>
          <a:off x="5188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การวางแผน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188" y="833100"/>
        <a:ext cx="2268565" cy="1361139"/>
      </dsp:txXfrm>
    </dsp:sp>
    <dsp:sp modelId="{8B8EC159-5578-304E-8F0C-409F8C1126D4}">
      <dsp:nvSpPr>
        <dsp:cNvPr id="0" name=""/>
        <dsp:cNvSpPr/>
      </dsp:nvSpPr>
      <dsp:spPr>
        <a:xfrm>
          <a:off x="2473387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73387" y="1344888"/>
        <a:ext cx="336655" cy="337562"/>
      </dsp:txXfrm>
    </dsp:sp>
    <dsp:sp modelId="{1DD16FF5-2C69-BD4F-8F9A-48D67043A11D}">
      <dsp:nvSpPr>
        <dsp:cNvPr id="0" name=""/>
        <dsp:cNvSpPr/>
      </dsp:nvSpPr>
      <dsp:spPr>
        <a:xfrm>
          <a:off x="3181180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ค้นคว้า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833100"/>
        <a:ext cx="2268565" cy="1361139"/>
      </dsp:txXfrm>
    </dsp:sp>
    <dsp:sp modelId="{C6FED10A-DA21-E440-AA06-B40EEBD8D052}">
      <dsp:nvSpPr>
        <dsp:cNvPr id="0" name=""/>
        <dsp:cNvSpPr/>
      </dsp:nvSpPr>
      <dsp:spPr>
        <a:xfrm>
          <a:off x="5649379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49379" y="1344888"/>
        <a:ext cx="336655" cy="337562"/>
      </dsp:txXfrm>
    </dsp:sp>
    <dsp:sp modelId="{3872DEB6-25A1-2741-A93D-468A263688AF}">
      <dsp:nvSpPr>
        <dsp:cNvPr id="0" name=""/>
        <dsp:cNvSpPr/>
      </dsp:nvSpPr>
      <dsp:spPr>
        <a:xfrm>
          <a:off x="6357171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ตรวจสอบข้อมูล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833100"/>
        <a:ext cx="2268565" cy="1361139"/>
      </dsp:txXfrm>
    </dsp:sp>
    <dsp:sp modelId="{F6A8DAC8-7902-0D4B-A61C-DB2D5D418AF1}">
      <dsp:nvSpPr>
        <dsp:cNvPr id="0" name=""/>
        <dsp:cNvSpPr/>
      </dsp:nvSpPr>
      <dsp:spPr>
        <a:xfrm>
          <a:off x="8825370" y="1232367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825370" y="1344888"/>
        <a:ext cx="336655" cy="337562"/>
      </dsp:txXfrm>
    </dsp:sp>
    <dsp:sp modelId="{C64411F3-BB73-8C45-B5F6-0BC97F71DAA4}">
      <dsp:nvSpPr>
        <dsp:cNvPr id="0" name=""/>
        <dsp:cNvSpPr/>
      </dsp:nvSpPr>
      <dsp:spPr>
        <a:xfrm>
          <a:off x="9533163" y="833100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b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คำโปรย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833100"/>
        <a:ext cx="2268565" cy="1361139"/>
      </dsp:txXfrm>
    </dsp:sp>
    <dsp:sp modelId="{186E9DEF-E00C-6343-859C-FDB972DC68C7}">
      <dsp:nvSpPr>
        <dsp:cNvPr id="0" name=""/>
        <dsp:cNvSpPr/>
      </dsp:nvSpPr>
      <dsp:spPr>
        <a:xfrm rot="5400000">
          <a:off x="10426977" y="2353039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0498664" y="2393873"/>
        <a:ext cx="337562" cy="336655"/>
      </dsp:txXfrm>
    </dsp:sp>
    <dsp:sp modelId="{BAF93EE7-9B30-D849-A47B-93EC10CDD72F}">
      <dsp:nvSpPr>
        <dsp:cNvPr id="0" name=""/>
        <dsp:cNvSpPr/>
      </dsp:nvSpPr>
      <dsp:spPr>
        <a:xfrm>
          <a:off x="9533163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533163" y="3101665"/>
        <a:ext cx="2268565" cy="1361139"/>
      </dsp:txXfrm>
    </dsp:sp>
    <dsp:sp modelId="{C8A43DB3-B38F-2F4C-8C6F-F10B22C6E1E3}">
      <dsp:nvSpPr>
        <dsp:cNvPr id="0" name=""/>
        <dsp:cNvSpPr/>
      </dsp:nvSpPr>
      <dsp:spPr>
        <a:xfrm rot="10800000">
          <a:off x="8852593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8996873" y="3613454"/>
        <a:ext cx="336655" cy="337562"/>
      </dsp:txXfrm>
    </dsp:sp>
    <dsp:sp modelId="{0DF2A035-F4C7-324C-88AB-04B2BED8749F}">
      <dsp:nvSpPr>
        <dsp:cNvPr id="0" name=""/>
        <dsp:cNvSpPr/>
      </dsp:nvSpPr>
      <dsp:spPr>
        <a:xfrm>
          <a:off x="6357171" y="3101665"/>
          <a:ext cx="2268565" cy="136113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6.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การใช้ภาพประกอบ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357171" y="3101665"/>
        <a:ext cx="2268565" cy="1361139"/>
      </dsp:txXfrm>
    </dsp:sp>
    <dsp:sp modelId="{1C72EBCD-CC3E-D846-B12D-33745EA926A9}">
      <dsp:nvSpPr>
        <dsp:cNvPr id="0" name=""/>
        <dsp:cNvSpPr/>
      </dsp:nvSpPr>
      <dsp:spPr>
        <a:xfrm rot="10800000">
          <a:off x="5676601" y="3500933"/>
          <a:ext cx="480935" cy="562604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10800000">
        <a:off x="5820881" y="3613454"/>
        <a:ext cx="336655" cy="337562"/>
      </dsp:txXfrm>
    </dsp:sp>
    <dsp:sp modelId="{78278113-A422-E349-BDB1-5E552D1BE643}">
      <dsp:nvSpPr>
        <dsp:cNvPr id="0" name=""/>
        <dsp:cNvSpPr/>
      </dsp:nvSpPr>
      <dsp:spPr>
        <a:xfrm>
          <a:off x="3181180" y="3101665"/>
          <a:ext cx="2268565" cy="13611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</a:t>
          </a:r>
          <a:r>
            <a:rPr lang="th-TH" sz="3600" b="1" i="0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การตรวจทานแก้ไข</a:t>
          </a:r>
          <a:endParaRPr lang="en-US" sz="3600" b="1" i="0" u="none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1180" y="3101665"/>
        <a:ext cx="2268565" cy="136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3CF3-DD2B-7347-BAD1-6C172A0CF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8AAA4-3E15-2547-B974-D4B10B522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9443-5428-2A4F-BAEE-8CA7F48E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90AAB-AA4C-2641-BBFD-E3F3B11C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126D-1220-3A4B-86FE-C1849F58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67D6-8E33-2442-ADDB-BCFB8E89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002F6-BB87-024A-80E9-533D6711E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D7E9F-F7BB-7541-88C0-987D156C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55B90-94BB-544C-9F39-879A86F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A746-17EC-9244-A0F9-9C24D4A0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9DE59-B978-E24E-B7C5-D8C20347C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CDCD3-21C2-B140-B48A-0ED2D1D6D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7BF9-96DB-4648-A609-039F9661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863FF-67EE-2447-89FC-AF64DC04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59A1-D32D-2A47-8DAC-F00A2792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35893" y="2393204"/>
            <a:ext cx="7056107" cy="144016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35696" y="3929373"/>
            <a:ext cx="7056107" cy="65175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854" y="876466"/>
            <a:ext cx="2353733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2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2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681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1478" y="4066024"/>
            <a:ext cx="652872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1478" y="4834109"/>
            <a:ext cx="652872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1313" y="1541767"/>
            <a:ext cx="1089051" cy="24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7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3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92FB-5C14-DA4F-9D43-F1932A50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25C9-1E93-E248-B0DE-97BE40DD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080D8-9DE4-3840-AEC3-50C12DD2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A65D-FB2A-BD4A-9088-0EF32691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1D344-A138-9A4E-A412-7889002B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474B-7ADB-C444-B0BA-F90C18C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B1E87-7904-D44F-80E1-EF7CB6EE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1F54-FBC0-094C-9BE9-EF995828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2DEB-E1E0-4B44-9016-AEE0AB0D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B4618-70D3-844E-AFF2-384A327A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CB19-5462-F14A-A742-E0F8FAF3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F3A6-2FAA-C14A-A6B6-254AA8AFD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7CB5A-EA5F-6A4D-8351-7012C514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C0DD-AE6D-B541-926B-6A998EDA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D5021-6A5A-D44C-9292-865FC076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40160-BC52-3F4A-8043-0686B672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3A5E-2AD6-BF4F-89D1-7846776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B3B2-2C82-4447-BF00-A6AFDBD5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6A3FD-AE79-064E-A25E-F886BEDE9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191D1-C9A6-AE4C-B624-C8581A717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71E37-8544-6647-8606-5824ECA53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0C4C5-E2D9-354C-86DC-EF02414F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10F3D-311C-F94A-9816-5C688669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224B7-E4AC-2345-8013-29043AF4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AD63-5AF6-C445-A6DD-002CCDEC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67DE3-6BE8-FB4F-B563-C6560FB9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0E3D-6BB0-1F4E-8EB4-F95D256D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20EC4-DFF7-D34C-AF9F-A90CBBB0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4DDF3-D3AA-F846-9995-B329D2D3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96784-5113-A542-B6C9-0236D85A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774F-C9E6-3F47-9E89-4D6B345C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447C-1089-2240-9024-2DC75F77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9283-A34F-B748-BAA3-ABC6B364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A76D9-6874-5E46-9186-E1D5C5E3B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39E9E-2F63-BE41-8F60-6D208932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B63C1-9B01-F94B-B743-7182279B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8F012-64A1-ED40-927F-1CA875EE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4F10-3199-9342-8141-DD3DD52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193BD-E8A1-3642-B5EB-64BBEFEAB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9CAB0-667C-804F-95E7-1456C82B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AE230-FDCE-BC4A-BE90-E79957F6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2CA88-A5B5-F04C-AB2F-07F534DC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2A50C-034E-9F45-A308-D068B2E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940FA-F043-5644-AD76-7F2FDFE9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3CD77-E7A7-0A4E-A5FD-39D6F4C6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868E-8158-0147-B50A-8DAE9F11F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FF79B-AD8B-744E-845F-0D07C1B71DD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A527-2972-B146-9B6B-0EC36FF25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18F1-50A7-CF4D-97D3-09F3081D5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QGJg7LbGFo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-QGJg7LbGFo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6LLQ9XGxuX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88274" y="1609430"/>
            <a:ext cx="7791450" cy="1440161"/>
          </a:xfrm>
        </p:spPr>
        <p:txBody>
          <a:bodyPr>
            <a:noAutofit/>
          </a:bodyPr>
          <a:lstStyle/>
          <a:p>
            <a:r>
              <a:rPr lang="th-TH" altLang="ko-KR" sz="8000" b="1" dirty="0"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บทที่ </a:t>
            </a:r>
            <a:r>
              <a:rPr lang="en-US" altLang="ko-KR" sz="8000" b="1" dirty="0"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1 </a:t>
            </a:r>
            <a:r>
              <a:rPr lang="th-TH" altLang="ko-KR" sz="8000" b="1" dirty="0"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การแบ่งปันข้อมูล</a:t>
            </a:r>
            <a:endParaRPr lang="en-US" altLang="ko-KR" sz="8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88274" y="3202748"/>
            <a:ext cx="5851172" cy="14401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altLang="ko-KR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รายวิชา เทคโนโลยี (วิทยาการคำนวณ</a:t>
            </a:r>
            <a:r>
              <a:rPr lang="en-US" altLang="ko-KR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altLang="ko-KR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altLang="ko-KR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th-TH" altLang="ko-KR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</a:t>
            </a:r>
            <a:r>
              <a:rPr lang="en-US" altLang="ko-KR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th-TH" altLang="ko-KR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5CE9CE-D29E-3040-A083-FD0C3851E5EB}"/>
              </a:ext>
            </a:extLst>
          </p:cNvPr>
          <p:cNvSpPr txBox="1">
            <a:spLocks/>
          </p:cNvSpPr>
          <p:nvPr/>
        </p:nvSpPr>
        <p:spPr>
          <a:xfrm>
            <a:off x="4188274" y="4898580"/>
            <a:ext cx="7290713" cy="726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5CEEC0-2CBF-1A4C-9A6B-66F179FD0EA6}"/>
              </a:ext>
            </a:extLst>
          </p:cNvPr>
          <p:cNvCxnSpPr/>
          <p:nvPr/>
        </p:nvCxnSpPr>
        <p:spPr>
          <a:xfrm>
            <a:off x="4288808" y="4898580"/>
            <a:ext cx="6939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740013E-3B11-4E5B-B6E0-FD471E3F2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485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7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1.2</a:t>
            </a:r>
          </a:p>
          <a:p>
            <a:r>
              <a:rPr lang="th-TH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เทคนิคและวิธีการแบ่งปันข้อมูล</a:t>
            </a:r>
            <a:endParaRPr lang="ko-KR" alt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2F509-C06C-4843-A1DF-A13160BDB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831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เทคนิควิธีการแบ่งปันข้อมูล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5C68-A9A6-2342-9DF2-06013879488B}"/>
              </a:ext>
            </a:extLst>
          </p:cNvPr>
          <p:cNvSpPr txBox="1"/>
          <p:nvPr/>
        </p:nvSpPr>
        <p:spPr>
          <a:xfrm>
            <a:off x="337822" y="3458557"/>
            <a:ext cx="3137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การสื่อสารโดยตรง</a:t>
            </a:r>
          </a:p>
          <a:p>
            <a:pPr algn="ctr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(Direct Communication)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2ECE4-EC2C-B948-BAB1-CF4B55BD5DE9}"/>
              </a:ext>
            </a:extLst>
          </p:cNvPr>
          <p:cNvSpPr txBox="1"/>
          <p:nvPr/>
        </p:nvSpPr>
        <p:spPr>
          <a:xfrm>
            <a:off x="4675085" y="3332051"/>
            <a:ext cx="179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สื่อมวลชน</a:t>
            </a:r>
          </a:p>
          <a:p>
            <a:pPr algn="ctr"/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(Mass Media)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212C9-43D4-4548-9FA4-283CD6B8D97E}"/>
              </a:ext>
            </a:extLst>
          </p:cNvPr>
          <p:cNvSpPr txBox="1"/>
          <p:nvPr/>
        </p:nvSpPr>
        <p:spPr>
          <a:xfrm>
            <a:off x="8568386" y="3332050"/>
            <a:ext cx="1920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สื่อสังคม</a:t>
            </a:r>
          </a:p>
          <a:p>
            <a:pPr algn="ctr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(Social Media)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9F5BD-64BE-9641-A395-670C8F7CA3EE}"/>
              </a:ext>
            </a:extLst>
          </p:cNvPr>
          <p:cNvSpPr txBox="1"/>
          <p:nvPr/>
        </p:nvSpPr>
        <p:spPr>
          <a:xfrm>
            <a:off x="362128" y="4369295"/>
            <a:ext cx="33554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การพูดคุยต่อหน้า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การรายงานหน้าชั้นเรียน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ผู้ส่งและผู้รับสาร สามารถมี</a:t>
            </a:r>
            <a:br>
              <a:rPr lang="th-TH" sz="30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ปฏิสัมพันธ์ได้โดยตรง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40BF4-DA59-9C4D-8C06-07C49B249906}"/>
              </a:ext>
            </a:extLst>
          </p:cNvPr>
          <p:cNvSpPr txBox="1"/>
          <p:nvPr/>
        </p:nvSpPr>
        <p:spPr>
          <a:xfrm>
            <a:off x="4073383" y="4239307"/>
            <a:ext cx="3427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 โทรทัศน์ หนังสือพิมพ์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เน้นการสื่อสารทางเดียว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กระจายสารไปยังคนหมู่มาก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648D3-14B5-7641-A634-EAB5FB85EE42}"/>
              </a:ext>
            </a:extLst>
          </p:cNvPr>
          <p:cNvSpPr txBox="1"/>
          <p:nvPr/>
        </p:nvSpPr>
        <p:spPr>
          <a:xfrm>
            <a:off x="7856773" y="4239307"/>
            <a:ext cx="40495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Facebook, Twitter, </a:t>
            </a:r>
            <a:r>
              <a:rPr lang="en-US" sz="3000" dirty="0" err="1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Webboard</a:t>
            </a:r>
            <a:endParaRPr lang="th-TH" sz="3000" dirty="0">
              <a:solidFill>
                <a:schemeClr val="accent4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มีการโต้ตอบกัน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สามารถแก้ไข ปรับปรุงสาร</a:t>
            </a:r>
            <a:br>
              <a:rPr lang="th-TH" sz="3000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ให้เหมาะสมได้</a:t>
            </a:r>
            <a:endParaRPr lang="en-US" sz="3000" dirty="0">
              <a:solidFill>
                <a:schemeClr val="accent4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C02835-5BF3-8944-A34F-AC6C9EBDE9A5}"/>
              </a:ext>
            </a:extLst>
          </p:cNvPr>
          <p:cNvCxnSpPr/>
          <p:nvPr/>
        </p:nvCxnSpPr>
        <p:spPr>
          <a:xfrm>
            <a:off x="3878897" y="1165090"/>
            <a:ext cx="0" cy="4981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84744E-61DD-4644-9511-8A6AEB379F96}"/>
              </a:ext>
            </a:extLst>
          </p:cNvPr>
          <p:cNvCxnSpPr/>
          <p:nvPr/>
        </p:nvCxnSpPr>
        <p:spPr>
          <a:xfrm>
            <a:off x="7662287" y="1196788"/>
            <a:ext cx="0" cy="4981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ADAB189-AA5F-4093-B3D6-46FA7CE4D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509" y="1205328"/>
            <a:ext cx="2026024" cy="2026024"/>
          </a:xfrm>
          <a:custGeom>
            <a:avLst/>
            <a:gdLst>
              <a:gd name="connsiteX0" fmla="*/ 1013012 w 2026024"/>
              <a:gd name="connsiteY0" fmla="*/ 0 h 2026024"/>
              <a:gd name="connsiteX1" fmla="*/ 2026024 w 2026024"/>
              <a:gd name="connsiteY1" fmla="*/ 1013012 h 2026024"/>
              <a:gd name="connsiteX2" fmla="*/ 1013012 w 2026024"/>
              <a:gd name="connsiteY2" fmla="*/ 2026024 h 2026024"/>
              <a:gd name="connsiteX3" fmla="*/ 0 w 2026024"/>
              <a:gd name="connsiteY3" fmla="*/ 1013012 h 2026024"/>
              <a:gd name="connsiteX4" fmla="*/ 1013012 w 2026024"/>
              <a:gd name="connsiteY4" fmla="*/ 0 h 202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024" h="2026024">
                <a:moveTo>
                  <a:pt x="1013012" y="0"/>
                </a:moveTo>
                <a:cubicBezTo>
                  <a:pt x="1572483" y="0"/>
                  <a:pt x="2026024" y="453541"/>
                  <a:pt x="2026024" y="1013012"/>
                </a:cubicBezTo>
                <a:cubicBezTo>
                  <a:pt x="2026024" y="1572483"/>
                  <a:pt x="1572483" y="2026024"/>
                  <a:pt x="1013012" y="2026024"/>
                </a:cubicBezTo>
                <a:cubicBezTo>
                  <a:pt x="453541" y="2026024"/>
                  <a:pt x="0" y="1572483"/>
                  <a:pt x="0" y="1013012"/>
                </a:cubicBezTo>
                <a:cubicBezTo>
                  <a:pt x="0" y="453541"/>
                  <a:pt x="453541" y="0"/>
                  <a:pt x="1013012" y="0"/>
                </a:cubicBez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CD0562-F45D-422B-A4DF-31664ABF8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4141" y="1196788"/>
            <a:ext cx="2026024" cy="2026024"/>
          </a:xfrm>
          <a:custGeom>
            <a:avLst/>
            <a:gdLst>
              <a:gd name="connsiteX0" fmla="*/ 1013012 w 2026024"/>
              <a:gd name="connsiteY0" fmla="*/ 0 h 2026024"/>
              <a:gd name="connsiteX1" fmla="*/ 2026024 w 2026024"/>
              <a:gd name="connsiteY1" fmla="*/ 1013012 h 2026024"/>
              <a:gd name="connsiteX2" fmla="*/ 1013012 w 2026024"/>
              <a:gd name="connsiteY2" fmla="*/ 2026024 h 2026024"/>
              <a:gd name="connsiteX3" fmla="*/ 0 w 2026024"/>
              <a:gd name="connsiteY3" fmla="*/ 1013012 h 2026024"/>
              <a:gd name="connsiteX4" fmla="*/ 1013012 w 2026024"/>
              <a:gd name="connsiteY4" fmla="*/ 0 h 202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024" h="2026024">
                <a:moveTo>
                  <a:pt x="1013012" y="0"/>
                </a:moveTo>
                <a:cubicBezTo>
                  <a:pt x="1572483" y="0"/>
                  <a:pt x="2026024" y="453541"/>
                  <a:pt x="2026024" y="1013012"/>
                </a:cubicBezTo>
                <a:cubicBezTo>
                  <a:pt x="2026024" y="1572483"/>
                  <a:pt x="1572483" y="2026024"/>
                  <a:pt x="1013012" y="2026024"/>
                </a:cubicBezTo>
                <a:cubicBezTo>
                  <a:pt x="453541" y="2026024"/>
                  <a:pt x="0" y="1572483"/>
                  <a:pt x="0" y="1013012"/>
                </a:cubicBezTo>
                <a:cubicBezTo>
                  <a:pt x="0" y="453541"/>
                  <a:pt x="453541" y="0"/>
                  <a:pt x="1013012" y="0"/>
                </a:cubicBez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93600E2-631E-4CA1-A880-938F65617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8894" y="1157260"/>
            <a:ext cx="2026024" cy="2023356"/>
          </a:xfrm>
          <a:custGeom>
            <a:avLst/>
            <a:gdLst>
              <a:gd name="connsiteX0" fmla="*/ 960175 w 2026024"/>
              <a:gd name="connsiteY0" fmla="*/ 0 h 2023356"/>
              <a:gd name="connsiteX1" fmla="*/ 1065849 w 2026024"/>
              <a:gd name="connsiteY1" fmla="*/ 0 h 2023356"/>
              <a:gd name="connsiteX2" fmla="*/ 1116587 w 2026024"/>
              <a:gd name="connsiteY2" fmla="*/ 2562 h 2023356"/>
              <a:gd name="connsiteX3" fmla="*/ 2026024 w 2026024"/>
              <a:gd name="connsiteY3" fmla="*/ 1010344 h 2023356"/>
              <a:gd name="connsiteX4" fmla="*/ 1013012 w 2026024"/>
              <a:gd name="connsiteY4" fmla="*/ 2023356 h 2023356"/>
              <a:gd name="connsiteX5" fmla="*/ 0 w 2026024"/>
              <a:gd name="connsiteY5" fmla="*/ 1010344 h 2023356"/>
              <a:gd name="connsiteX6" fmla="*/ 909437 w 2026024"/>
              <a:gd name="connsiteY6" fmla="*/ 2562 h 2023356"/>
              <a:gd name="connsiteX7" fmla="*/ 960175 w 2026024"/>
              <a:gd name="connsiteY7" fmla="*/ 0 h 20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6024" h="2023356">
                <a:moveTo>
                  <a:pt x="960175" y="0"/>
                </a:moveTo>
                <a:lnTo>
                  <a:pt x="1065849" y="0"/>
                </a:lnTo>
                <a:lnTo>
                  <a:pt x="1116587" y="2562"/>
                </a:lnTo>
                <a:cubicBezTo>
                  <a:pt x="1627404" y="54438"/>
                  <a:pt x="2026024" y="485840"/>
                  <a:pt x="2026024" y="1010344"/>
                </a:cubicBezTo>
                <a:cubicBezTo>
                  <a:pt x="2026024" y="1569815"/>
                  <a:pt x="1572483" y="2023356"/>
                  <a:pt x="1013012" y="2023356"/>
                </a:cubicBezTo>
                <a:cubicBezTo>
                  <a:pt x="453541" y="2023356"/>
                  <a:pt x="0" y="1569815"/>
                  <a:pt x="0" y="1010344"/>
                </a:cubicBezTo>
                <a:cubicBezTo>
                  <a:pt x="0" y="485840"/>
                  <a:pt x="398620" y="54438"/>
                  <a:pt x="909437" y="2562"/>
                </a:cubicBezTo>
                <a:lnTo>
                  <a:pt x="960175" y="0"/>
                </a:ln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526D36-F5B5-4297-A79D-9A1E818510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22981" y="1359074"/>
            <a:ext cx="105674" cy="2668"/>
          </a:xfrm>
          <a:custGeom>
            <a:avLst/>
            <a:gdLst>
              <a:gd name="connsiteX0" fmla="*/ 52837 w 105674"/>
              <a:gd name="connsiteY0" fmla="*/ 0 h 2668"/>
              <a:gd name="connsiteX1" fmla="*/ 105674 w 105674"/>
              <a:gd name="connsiteY1" fmla="*/ 2668 h 2668"/>
              <a:gd name="connsiteX2" fmla="*/ 0 w 105674"/>
              <a:gd name="connsiteY2" fmla="*/ 2668 h 2668"/>
              <a:gd name="connsiteX3" fmla="*/ 52837 w 105674"/>
              <a:gd name="connsiteY3" fmla="*/ 0 h 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74" h="2668">
                <a:moveTo>
                  <a:pt x="52837" y="0"/>
                </a:moveTo>
                <a:lnTo>
                  <a:pt x="105674" y="2668"/>
                </a:lnTo>
                <a:lnTo>
                  <a:pt x="0" y="2668"/>
                </a:lnTo>
                <a:lnTo>
                  <a:pt x="52837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F0E77E-2BF5-4D6C-84B3-236A56FB5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957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1.2.1 บล็อก (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Blog)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F1B79-3E91-E846-98EA-DD3FC23C7680}"/>
              </a:ext>
            </a:extLst>
          </p:cNvPr>
          <p:cNvSpPr/>
          <p:nvPr/>
        </p:nvSpPr>
        <p:spPr>
          <a:xfrm>
            <a:off x="310243" y="1165090"/>
            <a:ext cx="541712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บล็อก (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Blog) </a:t>
            </a: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มาจากคำว่า เว็บ-ล็อก (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web-log) </a:t>
            </a: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ซึ่งเป็นการเขียนบทความอธิบายหรือให้ข้อมูล</a:t>
            </a:r>
            <a:b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เพื่อนำไปเผยแพร่บนเว็บไซต์ โดยผู้เขียนบล็อกจะเรียกว่า “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บล็อกเกอร</a:t>
            </a:r>
            <a:r>
              <a:rPr lang="th-TH" sz="3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หากมีผู้ติดตามจำนวนมาก</a:t>
            </a:r>
            <a:b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และเป็นที่นิยมจะกลายเป็น “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อิน</a:t>
            </a:r>
            <a:r>
              <a:rPr lang="th-TH" sz="3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ฟลู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เอน</a:t>
            </a:r>
            <a:r>
              <a:rPr lang="th-TH" sz="3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เซอร์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9B115A-4788-FA4C-840E-0CAC44BEFD1B}"/>
              </a:ext>
            </a:extLst>
          </p:cNvPr>
          <p:cNvSpPr/>
          <p:nvPr/>
        </p:nvSpPr>
        <p:spPr>
          <a:xfrm>
            <a:off x="7017122" y="6070474"/>
            <a:ext cx="4121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i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ตัวอย่างบล็อก</a:t>
            </a:r>
            <a:endParaRPr lang="en-US" sz="32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6ACFED-6DEC-F84F-8221-7391ABA1B5F0}"/>
              </a:ext>
            </a:extLst>
          </p:cNvPr>
          <p:cNvSpPr/>
          <p:nvPr/>
        </p:nvSpPr>
        <p:spPr>
          <a:xfrm>
            <a:off x="310243" y="3906450"/>
            <a:ext cx="541712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ผู้ให้บริการเว็บบล็อก ได้แก่ 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Medium, </a:t>
            </a:r>
            <a:r>
              <a:rPr lang="en-US" sz="32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Blognone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Dek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-D </a:t>
            </a: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D8FA4-4BA9-744B-91A2-6FF58F1C14F3}"/>
              </a:ext>
            </a:extLst>
          </p:cNvPr>
          <p:cNvSpPr/>
          <p:nvPr/>
        </p:nvSpPr>
        <p:spPr>
          <a:xfrm>
            <a:off x="6057901" y="1020744"/>
            <a:ext cx="5686424" cy="5087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BC0FD-EF21-48B6-B297-ECD924A3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47" y="1116691"/>
            <a:ext cx="5394517" cy="487756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466A0-6084-4F53-A150-EA50A7722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4641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4BB9829-1B1D-E34D-8806-822AFBC50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4550"/>
              </p:ext>
            </p:extLst>
          </p:nvPr>
        </p:nvGraphicFramePr>
        <p:xfrm>
          <a:off x="219755" y="1165090"/>
          <a:ext cx="11806917" cy="188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9E5BF3-3651-47F9-8F09-2AD8CD6875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91" y="3381375"/>
            <a:ext cx="5141217" cy="2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FF9EE-C88B-4B0C-8F08-2DF5D7747B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47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D4EEB9-2CB6-2B4E-9054-EAFA840071E2}"/>
              </a:ext>
            </a:extLst>
          </p:cNvPr>
          <p:cNvSpPr/>
          <p:nvPr/>
        </p:nvSpPr>
        <p:spPr>
          <a:xfrm>
            <a:off x="1402080" y="2857602"/>
            <a:ext cx="4157253" cy="34166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กำหนดเรื่องที่จะเขียน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เป็นเรื่องที่ผู้เขียนสนใจ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ชักชวนผู้อ่าน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การใช้คำเชิญชวน 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(CTA)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1B8B91-7304-5D46-A2B4-6252B9EF5132}"/>
              </a:ext>
            </a:extLst>
          </p:cNvPr>
          <p:cNvSpPr/>
          <p:nvPr/>
        </p:nvSpPr>
        <p:spPr>
          <a:xfrm>
            <a:off x="6096000" y="2857603"/>
            <a:ext cx="4157253" cy="341669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วางเค้าโครงเรื่อง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หัวข้อหลัก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(Title)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หัวข้อลอง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(Sub-Title)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ส่วนนำ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(Intro)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Body)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ส่วนสรุป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(Conclusion)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065092"/>
              </p:ext>
            </p:extLst>
          </p:nvPr>
        </p:nvGraphicFramePr>
        <p:xfrm>
          <a:off x="219755" y="1165090"/>
          <a:ext cx="11806917" cy="188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hevron 12">
            <a:extLst>
              <a:ext uri="{FF2B5EF4-FFF2-40B4-BE49-F238E27FC236}">
                <a16:creationId xmlns:a16="http://schemas.microsoft.com/office/drawing/2014/main" id="{FA26DBA0-3EF6-054E-8629-A511CB7747D5}"/>
              </a:ext>
            </a:extLst>
          </p:cNvPr>
          <p:cNvSpPr/>
          <p:nvPr/>
        </p:nvSpPr>
        <p:spPr>
          <a:xfrm>
            <a:off x="5694599" y="4254625"/>
            <a:ext cx="266134" cy="311326"/>
          </a:xfrm>
          <a:prstGeom prst="chevron">
            <a:avLst/>
          </a:prstGeom>
          <a:solidFill>
            <a:schemeClr val="accent1">
              <a:alpha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3E8B3-40FD-4F6B-B8D5-FEA71AE49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280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7FFA62-64C5-F740-9261-C97B37C2033E}"/>
              </a:ext>
            </a:extLst>
          </p:cNvPr>
          <p:cNvSpPr/>
          <p:nvPr/>
        </p:nvSpPr>
        <p:spPr>
          <a:xfrm>
            <a:off x="1371600" y="3054215"/>
            <a:ext cx="4617720" cy="31484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Call to Action (CTA)</a:t>
            </a: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ข้อความที่ชักชวนหรือแนะนำ</a:t>
            </a:r>
            <a:b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ให้ผู้อ่านกระทำตามเนื้อหาที่ผู้เขียนได้เขียนในบล็อกหรือในสื่ออื่น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B243D-37D1-0147-B196-0622FA25F2F5}"/>
              </a:ext>
            </a:extLst>
          </p:cNvPr>
          <p:cNvSpPr txBox="1"/>
          <p:nvPr/>
        </p:nvSpPr>
        <p:spPr>
          <a:xfrm>
            <a:off x="8780509" y="3913836"/>
            <a:ext cx="202651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“ทดลองใช้ฟรี”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4A12B-A13A-694B-99AF-69708846B7BB}"/>
              </a:ext>
            </a:extLst>
          </p:cNvPr>
          <p:cNvSpPr txBox="1"/>
          <p:nvPr/>
        </p:nvSpPr>
        <p:spPr>
          <a:xfrm>
            <a:off x="7369973" y="4752657"/>
            <a:ext cx="220284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“สมัครเลยวันนี้”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87645-B23D-1349-8C2F-23974A9130B3}"/>
              </a:ext>
            </a:extLst>
          </p:cNvPr>
          <p:cNvSpPr txBox="1"/>
          <p:nvPr/>
        </p:nvSpPr>
        <p:spPr>
          <a:xfrm>
            <a:off x="8659230" y="5556349"/>
            <a:ext cx="283282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”มาร่วมกับเราตอนนี้”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29A7B-7337-6048-94A5-7CEED56877B8}"/>
              </a:ext>
            </a:extLst>
          </p:cNvPr>
          <p:cNvSpPr txBox="1"/>
          <p:nvPr/>
        </p:nvSpPr>
        <p:spPr>
          <a:xfrm>
            <a:off x="6523934" y="3055233"/>
            <a:ext cx="385233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“ลงทะเบียนรับสิทธิ์ใช้งานฟรี”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A2D4797-54A0-2947-85CA-7E578B196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496380"/>
              </p:ext>
            </p:extLst>
          </p:nvPr>
        </p:nvGraphicFramePr>
        <p:xfrm>
          <a:off x="219755" y="1165090"/>
          <a:ext cx="11806917" cy="188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BC363DD-414B-4ABA-BA9F-D25B78BFEE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18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D4EEB9-2CB6-2B4E-9054-EAFA840071E2}"/>
              </a:ext>
            </a:extLst>
          </p:cNvPr>
          <p:cNvSpPr/>
          <p:nvPr/>
        </p:nvSpPr>
        <p:spPr>
          <a:xfrm>
            <a:off x="1402080" y="2857602"/>
            <a:ext cx="4157253" cy="34166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กำหนดเรื่องที่จะเขียน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เป็นเรื่องที่ผู้เขียนสนใจ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ชักชวนผู้อ่าน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การใช้คำเชิญชวน 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(CTA)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1B8B91-7304-5D46-A2B4-6252B9EF5132}"/>
              </a:ext>
            </a:extLst>
          </p:cNvPr>
          <p:cNvSpPr/>
          <p:nvPr/>
        </p:nvSpPr>
        <p:spPr>
          <a:xfrm>
            <a:off x="6096000" y="2857603"/>
            <a:ext cx="4157253" cy="34166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วางเค้าโครงเรื่อง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หัวข้อหลัก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(Title)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หัวข้อลอง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(Sub-Title)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ส่วนนำ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(Intro)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Body)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ส่วนสรุป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(Conclusion)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/>
        </p:nvGraphicFramePr>
        <p:xfrm>
          <a:off x="219755" y="1165090"/>
          <a:ext cx="11806917" cy="188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7DC3DCB-AFD0-3245-9A14-74BF29AF9D21}"/>
              </a:ext>
            </a:extLst>
          </p:cNvPr>
          <p:cNvGrpSpPr/>
          <p:nvPr/>
        </p:nvGrpSpPr>
        <p:grpSpPr>
          <a:xfrm>
            <a:off x="5694599" y="4254625"/>
            <a:ext cx="266134" cy="311326"/>
            <a:chOff x="3126624" y="788899"/>
            <a:chExt cx="266134" cy="311326"/>
          </a:xfrm>
          <a:solidFill>
            <a:schemeClr val="accent2">
              <a:lumMod val="75000"/>
            </a:schemeClr>
          </a:solidFill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FA26DBA0-3EF6-054E-8629-A511CB7747D5}"/>
                </a:ext>
              </a:extLst>
            </p:cNvPr>
            <p:cNvSpPr/>
            <p:nvPr/>
          </p:nvSpPr>
          <p:spPr>
            <a:xfrm>
              <a:off x="3126624" y="788899"/>
              <a:ext cx="266134" cy="311326"/>
            </a:xfrm>
            <a:prstGeom prst="chevron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>
              <a:extLst>
                <a:ext uri="{FF2B5EF4-FFF2-40B4-BE49-F238E27FC236}">
                  <a16:creationId xmlns:a16="http://schemas.microsoft.com/office/drawing/2014/main" id="{B661A523-439B-1A42-9BE0-E024962D16CC}"/>
                </a:ext>
              </a:extLst>
            </p:cNvPr>
            <p:cNvSpPr txBox="1"/>
            <p:nvPr/>
          </p:nvSpPr>
          <p:spPr>
            <a:xfrm>
              <a:off x="3126624" y="851164"/>
              <a:ext cx="186294" cy="1867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b="1" kern="12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274DEF5-D0EA-4804-B2E8-75FD2CF79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098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6A6C6D5-9582-5F49-92BF-E1281419C84E}"/>
              </a:ext>
            </a:extLst>
          </p:cNvPr>
          <p:cNvSpPr txBox="1">
            <a:spLocks/>
          </p:cNvSpPr>
          <p:nvPr/>
        </p:nvSpPr>
        <p:spPr>
          <a:xfrm>
            <a:off x="310243" y="397005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ตัวอย่างการวางเค้าโครงเรื่อง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69D8E8-B896-4DFA-A049-AE62626B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13" y="1011899"/>
            <a:ext cx="7468773" cy="55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20F5E-5432-45D0-A8CD-E52E850C7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822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607843"/>
              </p:ext>
            </p:extLst>
          </p:nvPr>
        </p:nvGraphicFramePr>
        <p:xfrm>
          <a:off x="219755" y="1165090"/>
          <a:ext cx="11806917" cy="529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8E5913-8EC7-432A-B8CB-81201C78E1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915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315441"/>
              </p:ext>
            </p:extLst>
          </p:nvPr>
        </p:nvGraphicFramePr>
        <p:xfrm>
          <a:off x="219755" y="1165090"/>
          <a:ext cx="11806917" cy="529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058ECBC-1008-4E92-BD74-37694440C4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9486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07701" y="686630"/>
            <a:ext cx="878429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en-US" sz="72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2641" y="1968094"/>
            <a:ext cx="8168616" cy="96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14967" y="3152226"/>
            <a:ext cx="8176290" cy="96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7294" y="4336358"/>
            <a:ext cx="8183963" cy="96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89983" y="1902778"/>
            <a:ext cx="710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</a:t>
            </a:r>
            <a:endParaRPr lang="ko-KR" altLang="en-US" sz="3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4636" y="3086910"/>
            <a:ext cx="710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</a:t>
            </a:r>
            <a:endParaRPr lang="ko-KR" altLang="en-US" sz="3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9290" y="4271042"/>
            <a:ext cx="710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</a:t>
            </a:r>
            <a:endParaRPr lang="ko-KR" altLang="en-US" sz="3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2641" y="2128794"/>
            <a:ext cx="720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องค์ประกอบและรูปแบบพื้นฐานในการสื่อสาร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82641" y="3264630"/>
            <a:ext cx="720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เทคนิคและวิธีการแบ่งปันข้อมูล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82641" y="4448762"/>
            <a:ext cx="720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ข้อควรระวังในการแบ่งปันข้อมูล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88328D-622C-4FD3-BE9E-BA4D988E3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697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576546"/>
              </p:ext>
            </p:extLst>
          </p:nvPr>
        </p:nvGraphicFramePr>
        <p:xfrm>
          <a:off x="219755" y="1165090"/>
          <a:ext cx="11806917" cy="529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3AB2D47-6CF7-4966-841A-2AF9176344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455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94967"/>
              </p:ext>
            </p:extLst>
          </p:nvPr>
        </p:nvGraphicFramePr>
        <p:xfrm>
          <a:off x="219755" y="1165090"/>
          <a:ext cx="11806917" cy="529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C7DF46-D56A-4B90-98BA-B90CB039F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42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362168"/>
              </p:ext>
            </p:extLst>
          </p:nvPr>
        </p:nvGraphicFramePr>
        <p:xfrm>
          <a:off x="219755" y="1165090"/>
          <a:ext cx="11806917" cy="529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776756A-9ADD-4284-B165-E2DFEB23BB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846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ขั้นตอนการเขียนบล็อก</a:t>
            </a:r>
            <a:endParaRPr lang="en-US" altLang="ko-KR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B4A21B0-714A-FE41-B80C-E542AD99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435500"/>
              </p:ext>
            </p:extLst>
          </p:nvPr>
        </p:nvGraphicFramePr>
        <p:xfrm>
          <a:off x="219755" y="1165090"/>
          <a:ext cx="11806917" cy="529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4079C93-C56B-46CD-BF5E-C911BDB55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542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>
            <a:normAutofit lnSpcReduction="10000"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บล็อกเกอร</a:t>
            </a:r>
            <a:r>
              <a:rPr lang="th-TH" altLang="ko-KR" b="1" dirty="0" err="1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มือใหม่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436" y="5412936"/>
            <a:ext cx="10563127" cy="1190526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ให้นักเรียนรวมกลุ่มกัน 3-4 คน เขียนบล็อก และเผยแพร่บนแหล่งที่ตนเองสมัครเป็นสมาชิก โดยมีตัวอย่างของประเด็นในการเขียนบล็อก เช่น สะท้อนสังคม  วัฒนธรรมของฉัน สิ่งที่ฉันภูมิใจ รีวิวสิ่งที่สนใจหรือประสบการณ์ เรื่องอื่น ๆ ที่ต้องการนำเสนอ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399BB-269D-4624-B15E-020DC597E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167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371260" y="1697504"/>
            <a:ext cx="9449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แฟ้มสะสมผลงานมีความสำคัญอย่างไร</a:t>
            </a:r>
            <a:r>
              <a:rPr lang="en-US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ชวนคิด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B4FB5-E6C8-4B62-9C98-A9708CE54A22}"/>
              </a:ext>
            </a:extLst>
          </p:cNvPr>
          <p:cNvSpPr txBox="1"/>
          <p:nvPr/>
        </p:nvSpPr>
        <p:spPr>
          <a:xfrm>
            <a:off x="1398474" y="3278654"/>
            <a:ext cx="9449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หากจะสร้างแฟ้มสะสมผลงานเพื่อใช้</a:t>
            </a:r>
            <a:br>
              <a:rPr lang="en-US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ในการเข้าศึกษาต่อควรมีเนื้อหา</a:t>
            </a:r>
            <a:br>
              <a:rPr lang="en-US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หรือข้อมูลที่จำเป็นใดบ้าง</a:t>
            </a:r>
            <a:r>
              <a:rPr lang="en-US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D1C10-5937-49A4-8271-9D0A33CCE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80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0A65F-6CF2-4793-8341-7FB3FC33D6C3}"/>
              </a:ext>
            </a:extLst>
          </p:cNvPr>
          <p:cNvSpPr/>
          <p:nvPr/>
        </p:nvSpPr>
        <p:spPr>
          <a:xfrm>
            <a:off x="0" y="1394004"/>
            <a:ext cx="12192000" cy="436282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88422" y="450637"/>
            <a:ext cx="90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 เรื่อง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Portfolio |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เคล็ดลับง่าย ๆ จากรุ่นพี่พิชิต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</a:t>
            </a:r>
            <a:endParaRPr lang="th-TH" altLang="ko-KR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AFE72-BC16-45E1-BB36-643F023E8E83}"/>
              </a:ext>
            </a:extLst>
          </p:cNvPr>
          <p:cNvSpPr/>
          <p:nvPr/>
        </p:nvSpPr>
        <p:spPr>
          <a:xfrm>
            <a:off x="4197079" y="5992305"/>
            <a:ext cx="37978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https://youtu.be/-QGJg7LbGFo</a:t>
            </a:r>
            <a:endParaRPr lang="ko-KR" altLang="en-US" sz="3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Online Media 4" title="Portfolio | ￠ﾹﾀ￠ﾸﾄ￠ﾸﾥ￠ﾹﾇ￠ﾸﾔ￠ﾸﾥ￠ﾸﾱ￠ﾸﾚ￠ﾸﾇ￠ﾹﾈ￠ﾸﾲ￠ﾸﾢ￠ﾹﾆ￠ﾸﾈ￠ﾸﾲ￠ﾸﾁ￠ﾸﾣ￠ﾸﾸ￠ﾹﾈ￠ﾸﾙ￠ﾸﾞ￠ﾸﾵ￠ﾹﾈ￠ﾸﾞ￠ﾸﾴ￠ﾸﾊ￠ﾸﾴ￠ﾸﾕ TCAS">
            <a:hlinkClick r:id="" action="ppaction://media"/>
            <a:extLst>
              <a:ext uri="{FF2B5EF4-FFF2-40B4-BE49-F238E27FC236}">
                <a16:creationId xmlns:a16="http://schemas.microsoft.com/office/drawing/2014/main" id="{0CDCF622-4DE4-4044-9386-3A93A1309D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7938" y="1394004"/>
            <a:ext cx="7756124" cy="436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91E46-EBA1-4E5F-B0F9-1029D2CEB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99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1.2.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b="1" dirty="0" err="1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แฟ้มผลงาน (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Portfolio)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6C3399-B68A-FE41-9BE8-A7B42292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309" y="1536700"/>
            <a:ext cx="54102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EE3A7-A442-1B44-9907-D48CAE37100B}"/>
              </a:ext>
            </a:extLst>
          </p:cNvPr>
          <p:cNvSpPr/>
          <p:nvPr/>
        </p:nvSpPr>
        <p:spPr>
          <a:xfrm>
            <a:off x="6823116" y="1905506"/>
            <a:ext cx="45408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แฟ้มผลงาน เป็นเอกสารที่รวบรวมหลักฐานที่แสดงถึงความสามารถและผลงานของบุคคลเพื่อใช้ในการนำเสนอประกอบการพิจารณาการประเมินการทำงาน การสมัครเข้าเรียน หรือการสมัครเข้าทำงาน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48B1D-40FC-4FB1-BA1C-CA0632F36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5042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0BE-A569-5047-8EE5-D4BC93381F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365125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ขั้นตอนการทำแฟ้มผลงาน</a:t>
            </a:r>
            <a:endParaRPr 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D52EDC7-D57C-DE4A-9D7E-EB74AF3226E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6759681"/>
              </p:ext>
            </p:extLst>
          </p:nvPr>
        </p:nvGraphicFramePr>
        <p:xfrm>
          <a:off x="466725" y="1387475"/>
          <a:ext cx="112585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DDA1CA-9AF5-4649-B96A-4D044628D7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0204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0BE-A569-5047-8EE5-D4BC93381F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127000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ขั้นตอนการทำแฟ้มผลงาน</a:t>
            </a:r>
            <a:endParaRPr 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72F52-CE93-4077-A6EA-28F6D3C6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58" y="1325627"/>
            <a:ext cx="8669283" cy="4951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AC6FA-0DCE-4BD7-84B6-B80573AC5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038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4664" y="471619"/>
            <a:ext cx="8809019" cy="1013230"/>
          </a:xfrm>
        </p:spPr>
        <p:txBody>
          <a:bodyPr>
            <a:noAutofit/>
          </a:bodyPr>
          <a:lstStyle/>
          <a:p>
            <a:pPr algn="l"/>
            <a:r>
              <a:rPr lang="th-TH" altLang="ko-KR" sz="6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เมื่อเรียนจบบทนี้แล้ว นักเรียนสามารถ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959185" y="1804728"/>
            <a:ext cx="2221159" cy="4745163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21148" y="3373509"/>
            <a:ext cx="4122240" cy="258466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0" name="Oval 49"/>
          <p:cNvSpPr/>
          <p:nvPr/>
        </p:nvSpPr>
        <p:spPr>
          <a:xfrm>
            <a:off x="4295010" y="1773952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95010" y="2918966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95010" y="4041125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13939" y="1822338"/>
            <a:ext cx="6575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อธิบายองค์ประกอบของการสื่อสาร</a:t>
            </a:r>
            <a:endParaRPr lang="ko-KR" alt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13939" y="2967353"/>
            <a:ext cx="6575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อธิบายกระบวนการการเขียนบล็อก</a:t>
            </a:r>
            <a:endParaRPr lang="ko-KR" alt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3939" y="4089511"/>
            <a:ext cx="6575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อธิบายกระบวนการการทำแฟ้มผลงาน</a:t>
            </a:r>
            <a:endParaRPr lang="ko-KR" alt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50471" y="1784903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50471" y="2929917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0471" y="4052076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13939" y="5223098"/>
            <a:ext cx="6575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บอกข้อควรระวังในการแบ่งปันข้อมูลสู่สาธารณะ</a:t>
            </a:r>
            <a:endParaRPr lang="ko-KR" alt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95010" y="5174712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50471" y="5185663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64C0FDA-E6AA-447F-B4AC-ED689EBD2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3135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595859"/>
            <a:ext cx="12192000" cy="768084"/>
          </a:xfrm>
        </p:spPr>
        <p:txBody>
          <a:bodyPr>
            <a:normAutofit lnSpcReduction="10000"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.1 แฟ้มสะสมผลงานโดนใจ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1043" y="5402043"/>
            <a:ext cx="11129914" cy="1190526"/>
          </a:xfrm>
        </p:spPr>
        <p:txBody>
          <a:bodyPr>
            <a:noAutofit/>
          </a:bodyPr>
          <a:lstStyle/>
          <a:p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ออกแบบและสร้างแฟ้มผลงาน โดยเขียนบรรยายกิจกรรมและผลงาน ที่แสดงให้เห็นถึงสิ่งที่ได้รับจากผลงาน</a:t>
            </a:r>
            <a:b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และกิจกรรมนั้น ๆ ความมุ่งมั่นตั้งใจ โดยสามารถเชื่อมโยงไปยังสาขาวิชาที่จะเลือกศึกษาต่อ </a:t>
            </a:r>
            <a:b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และใช้เป็นเอกสารประกอบการตัดสินใจของมหาวิทยาลัยในการรับเข้ารับศึกษา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4C3FE-2CD1-41CC-A0F1-361B871B1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9350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7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1.3</a:t>
            </a:r>
          </a:p>
          <a:p>
            <a:r>
              <a:rPr lang="th-TH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ข้อควรระวังในการแบ่งปันข้อมูล</a:t>
            </a:r>
            <a:endParaRPr lang="ko-KR" alt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8B8F4-E107-4713-AD24-58068604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6451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ข้อควรระวังในการแบ่งปันข้อมูล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AC774-2988-CD4E-9092-440FACD5EE69}"/>
              </a:ext>
            </a:extLst>
          </p:cNvPr>
          <p:cNvSpPr/>
          <p:nvPr/>
        </p:nvSpPr>
        <p:spPr>
          <a:xfrm>
            <a:off x="575408" y="1686694"/>
            <a:ext cx="5993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⚠️  </a:t>
            </a:r>
            <a:r>
              <a:rPr lang="th-TH" sz="4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ไม่มีความลับในสังคมออนไลน์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8D514-FF46-5842-84E8-DF175C16F9B2}"/>
              </a:ext>
            </a:extLst>
          </p:cNvPr>
          <p:cNvSpPr/>
          <p:nvPr/>
        </p:nvSpPr>
        <p:spPr>
          <a:xfrm>
            <a:off x="1428210" y="2761411"/>
            <a:ext cx="5881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⚠️  </a:t>
            </a:r>
            <a:r>
              <a:rPr lang="th-TH" sz="4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ข้อมูลบางชนิดไม่ควรเปิดเผย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1C273-2D12-7A49-A060-A3F9F6AC9445}"/>
              </a:ext>
            </a:extLst>
          </p:cNvPr>
          <p:cNvSpPr/>
          <p:nvPr/>
        </p:nvSpPr>
        <p:spPr>
          <a:xfrm>
            <a:off x="2206624" y="3945101"/>
            <a:ext cx="7693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⚠️  </a:t>
            </a:r>
            <a:r>
              <a:rPr lang="th-TH" sz="4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ข้อมูลบางชนิดอาจถูกนำมาใช้หลอกลวง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B2F1-5A58-324D-8EDD-6ED86F1F9873}"/>
              </a:ext>
            </a:extLst>
          </p:cNvPr>
          <p:cNvSpPr/>
          <p:nvPr/>
        </p:nvSpPr>
        <p:spPr>
          <a:xfrm>
            <a:off x="3204308" y="5128791"/>
            <a:ext cx="8731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⚠️</a:t>
            </a:r>
            <a:r>
              <a:rPr lang="th-TH" sz="4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การรักษาข้อมูลที่ได้รับการปกป้องตามกฎหมาย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71EF3-1CE6-43F0-8940-8DD5ED225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4321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0A65F-6CF2-4793-8341-7FB3FC33D6C3}"/>
              </a:ext>
            </a:extLst>
          </p:cNvPr>
          <p:cNvSpPr/>
          <p:nvPr/>
        </p:nvSpPr>
        <p:spPr>
          <a:xfrm>
            <a:off x="0" y="1394004"/>
            <a:ext cx="12192000" cy="436282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88422" y="450637"/>
            <a:ext cx="90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 เรื่อง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เจาะใจบล็อกเกอร์ดัง เที่ยวยังไงให้ได้ตังค์ (แสน)</a:t>
            </a:r>
            <a:endParaRPr lang="th-TH" altLang="ko-KR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AFE72-BC16-45E1-BB36-643F023E8E83}"/>
              </a:ext>
            </a:extLst>
          </p:cNvPr>
          <p:cNvSpPr/>
          <p:nvPr/>
        </p:nvSpPr>
        <p:spPr>
          <a:xfrm>
            <a:off x="4197079" y="5992305"/>
            <a:ext cx="37978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https://youtu.be/6LLQ9XGxuXs</a:t>
            </a:r>
            <a:endParaRPr lang="ko-KR" altLang="en-US" sz="3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027E2-1304-4D34-AA69-80BEE7A1A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86744-4C43-72B1-39EF-592F70E8B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080" y="1483082"/>
            <a:ext cx="7101840" cy="39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371260" y="2459504"/>
            <a:ext cx="9449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ทำไมบล็อกเกอร์คนนี้ถึงมีชื่อเสียง </a:t>
            </a:r>
            <a:endParaRPr lang="en-US" altLang="ko-KR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และมีผู้ติดตามเป็นจำนวนมาก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ชวนคิด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53C9B-C222-4E8E-B541-FBF248CC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571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7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1.1</a:t>
            </a:r>
          </a:p>
          <a:p>
            <a:r>
              <a:rPr lang="th-TH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องค์ประกอบและรูปแบบพื้นฐานในการสื่อสาร</a:t>
            </a:r>
            <a:endParaRPr lang="ko-KR" alt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ABF75-AFD0-459C-A1CA-0161BADFA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692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องค์ประกอบพื้นฐานของการสื่อสาร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36431"/>
            <a:ext cx="12192000" cy="4972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72F17C-4348-8C48-87BB-96EDF5D7703A}"/>
              </a:ext>
            </a:extLst>
          </p:cNvPr>
          <p:cNvSpPr/>
          <p:nvPr/>
        </p:nvSpPr>
        <p:spPr>
          <a:xfrm>
            <a:off x="928467" y="1754923"/>
            <a:ext cx="2236763" cy="416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62A313-B027-9644-A3FC-E1D5E23131F6}"/>
              </a:ext>
            </a:extLst>
          </p:cNvPr>
          <p:cNvSpPr/>
          <p:nvPr/>
        </p:nvSpPr>
        <p:spPr>
          <a:xfrm>
            <a:off x="3540369" y="1754923"/>
            <a:ext cx="2236763" cy="416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91184A-4F5E-5E46-A91A-C5788AA1E00B}"/>
              </a:ext>
            </a:extLst>
          </p:cNvPr>
          <p:cNvSpPr/>
          <p:nvPr/>
        </p:nvSpPr>
        <p:spPr>
          <a:xfrm>
            <a:off x="6152271" y="1754923"/>
            <a:ext cx="2236763" cy="416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4EAE0B-1919-FB46-8967-FC61ABE3236E}"/>
              </a:ext>
            </a:extLst>
          </p:cNvPr>
          <p:cNvSpPr/>
          <p:nvPr/>
        </p:nvSpPr>
        <p:spPr>
          <a:xfrm>
            <a:off x="8764172" y="1754923"/>
            <a:ext cx="2236763" cy="416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E0B52F3D-046F-BA43-86F4-2B3990653715}"/>
              </a:ext>
            </a:extLst>
          </p:cNvPr>
          <p:cNvSpPr txBox="1">
            <a:spLocks/>
          </p:cNvSpPr>
          <p:nvPr/>
        </p:nvSpPr>
        <p:spPr>
          <a:xfrm>
            <a:off x="956986" y="3573938"/>
            <a:ext cx="2208244" cy="23555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ทักษะการติดต่อสื่อสาร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ทัศนคติ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สังคม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วัฒนธรรม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1C91D7B9-5B91-574E-AB15-E86C93CB8318}"/>
              </a:ext>
            </a:extLst>
          </p:cNvPr>
          <p:cNvSpPr txBox="1">
            <a:spLocks/>
          </p:cNvSpPr>
          <p:nvPr/>
        </p:nvSpPr>
        <p:spPr>
          <a:xfrm>
            <a:off x="3545441" y="3573938"/>
            <a:ext cx="2208244" cy="23555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สิ่งปรุงแต่ง เช่น น้ำเสียง 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รหัสในการส่งสาร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3889417A-5795-1746-B1C6-6D0527E5FEA8}"/>
              </a:ext>
            </a:extLst>
          </p:cNvPr>
          <p:cNvSpPr txBox="1">
            <a:spLocks/>
          </p:cNvSpPr>
          <p:nvPr/>
        </p:nvSpPr>
        <p:spPr>
          <a:xfrm>
            <a:off x="6162031" y="3573938"/>
            <a:ext cx="2208244" cy="23555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การได้ยิน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การมองเห็น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การสัมผัส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การรับรู้รสชาด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ความรู้สึก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E5AAE615-45AB-3741-9F5D-0D705AEF23BF}"/>
              </a:ext>
            </a:extLst>
          </p:cNvPr>
          <p:cNvSpPr txBox="1">
            <a:spLocks/>
          </p:cNvSpPr>
          <p:nvPr/>
        </p:nvSpPr>
        <p:spPr>
          <a:xfrm>
            <a:off x="8764554" y="3573938"/>
            <a:ext cx="2208244" cy="23555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ทักษะการติดต่อสื่อสาร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ทัศนคติ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สังคม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วัฒนธรรม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D5DDB0-7AEC-5841-8BE7-45BCA9905978}"/>
              </a:ext>
            </a:extLst>
          </p:cNvPr>
          <p:cNvSpPr txBox="1"/>
          <p:nvPr/>
        </p:nvSpPr>
        <p:spPr>
          <a:xfrm>
            <a:off x="1751735" y="1879601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ผู้ส่ง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840A40-059F-EC44-A2F9-581E95667093}"/>
              </a:ext>
            </a:extLst>
          </p:cNvPr>
          <p:cNvSpPr txBox="1"/>
          <p:nvPr/>
        </p:nvSpPr>
        <p:spPr>
          <a:xfrm>
            <a:off x="4366472" y="1879601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1B38EE-DCD7-6946-B730-CEC31C95E8DF}"/>
              </a:ext>
            </a:extLst>
          </p:cNvPr>
          <p:cNvSpPr txBox="1"/>
          <p:nvPr/>
        </p:nvSpPr>
        <p:spPr>
          <a:xfrm>
            <a:off x="6776275" y="187960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5DE96F-5F11-3B40-A9CE-23B6420ABF49}"/>
              </a:ext>
            </a:extLst>
          </p:cNvPr>
          <p:cNvSpPr txBox="1"/>
          <p:nvPr/>
        </p:nvSpPr>
        <p:spPr>
          <a:xfrm>
            <a:off x="9562342" y="1890914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ผู้รับ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4E075-20E2-4EBB-AEEF-7CD6E53C4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44469" y="2605518"/>
            <a:ext cx="704835" cy="70483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8D8D9-C6E7-4404-B709-A961E1A21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700" y="2447652"/>
            <a:ext cx="935384" cy="9353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34E09-3550-49B9-ABEC-5FB18BCCA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068" y="2497776"/>
            <a:ext cx="912542" cy="91254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C93728-31F8-4F26-81B8-B7A3E52DE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3" b="6638"/>
          <a:stretch/>
        </p:blipFill>
        <p:spPr>
          <a:xfrm>
            <a:off x="4156044" y="2497776"/>
            <a:ext cx="1001882" cy="8852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95CCE6-696A-4FBF-9C07-0DEEBD9A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636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FCC832C-C043-4E1C-9724-76A1BAC6A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004" y="3517775"/>
            <a:ext cx="719469" cy="687513"/>
          </a:xfrm>
          <a:prstGeom prst="rect">
            <a:avLst/>
          </a:prstGeom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องค์ประกอบพื้นฐานของการสื่อสาร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42DBA0-D2E5-C94B-8C9D-95D99C3D07FC}"/>
              </a:ext>
            </a:extLst>
          </p:cNvPr>
          <p:cNvSpPr/>
          <p:nvPr/>
        </p:nvSpPr>
        <p:spPr>
          <a:xfrm>
            <a:off x="386398" y="1154139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87CC09-7A2B-164A-87B5-542C40C5854A}"/>
              </a:ext>
            </a:extLst>
          </p:cNvPr>
          <p:cNvSpPr/>
          <p:nvPr/>
        </p:nvSpPr>
        <p:spPr>
          <a:xfrm>
            <a:off x="341859" y="3625626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D24C31-B90A-5449-A202-1495E0E4FCE0}"/>
              </a:ext>
            </a:extLst>
          </p:cNvPr>
          <p:cNvSpPr/>
          <p:nvPr/>
        </p:nvSpPr>
        <p:spPr>
          <a:xfrm>
            <a:off x="6283971" y="1165090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C1DE1-E5AD-4442-91B6-B7CB8064DE41}"/>
              </a:ext>
            </a:extLst>
          </p:cNvPr>
          <p:cNvSpPr txBox="1"/>
          <p:nvPr/>
        </p:nvSpPr>
        <p:spPr>
          <a:xfrm>
            <a:off x="341859" y="1165090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D4594-A231-5B40-9EDD-5175D60B6212}"/>
              </a:ext>
            </a:extLst>
          </p:cNvPr>
          <p:cNvSpPr txBox="1"/>
          <p:nvPr/>
        </p:nvSpPr>
        <p:spPr>
          <a:xfrm>
            <a:off x="297320" y="3636577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BFED8-477C-0D4F-8E44-EAC7AB70E153}"/>
              </a:ext>
            </a:extLst>
          </p:cNvPr>
          <p:cNvSpPr txBox="1"/>
          <p:nvPr/>
        </p:nvSpPr>
        <p:spPr>
          <a:xfrm>
            <a:off x="6239432" y="1176041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C8430B-3B82-CF4F-BD65-3F73375992A3}"/>
              </a:ext>
            </a:extLst>
          </p:cNvPr>
          <p:cNvSpPr/>
          <p:nvPr/>
        </p:nvSpPr>
        <p:spPr>
          <a:xfrm>
            <a:off x="6283971" y="3636577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53F0FF-B3EB-5F40-A5ED-5772E10C98D8}"/>
              </a:ext>
            </a:extLst>
          </p:cNvPr>
          <p:cNvSpPr txBox="1"/>
          <p:nvPr/>
        </p:nvSpPr>
        <p:spPr>
          <a:xfrm>
            <a:off x="6239432" y="3647528"/>
            <a:ext cx="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ko-KR" alt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EC72B1-ED43-3E40-BF5A-B697FE7E071C}"/>
              </a:ext>
            </a:extLst>
          </p:cNvPr>
          <p:cNvCxnSpPr/>
          <p:nvPr/>
        </p:nvCxnSpPr>
        <p:spPr>
          <a:xfrm>
            <a:off x="5934634" y="1176041"/>
            <a:ext cx="0" cy="5170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D0F1E6-E1AA-9D40-A5A2-DF41EE1C2287}"/>
              </a:ext>
            </a:extLst>
          </p:cNvPr>
          <p:cNvSpPr txBox="1"/>
          <p:nvPr/>
        </p:nvSpPr>
        <p:spPr>
          <a:xfrm>
            <a:off x="1256399" y="1160652"/>
            <a:ext cx="9108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ผู้ส่ง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DDAACD-7039-DD4A-A558-1D9B1B28B9CA}"/>
              </a:ext>
            </a:extLst>
          </p:cNvPr>
          <p:cNvSpPr txBox="1"/>
          <p:nvPr/>
        </p:nvSpPr>
        <p:spPr>
          <a:xfrm>
            <a:off x="1256398" y="3605800"/>
            <a:ext cx="838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AEAA14-E44B-A34C-AE14-A9D5B01912CA}"/>
              </a:ext>
            </a:extLst>
          </p:cNvPr>
          <p:cNvSpPr txBox="1"/>
          <p:nvPr/>
        </p:nvSpPr>
        <p:spPr>
          <a:xfrm>
            <a:off x="7141134" y="1113648"/>
            <a:ext cx="154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4107E-3D4F-184F-B87E-25D09DCF154A}"/>
              </a:ext>
            </a:extLst>
          </p:cNvPr>
          <p:cNvSpPr txBox="1"/>
          <p:nvPr/>
        </p:nvSpPr>
        <p:spPr>
          <a:xfrm>
            <a:off x="7141134" y="3605800"/>
            <a:ext cx="915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ผู้รับ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837EF7-E6AB-1845-97E7-646FDA4D3AE7}"/>
              </a:ext>
            </a:extLst>
          </p:cNvPr>
          <p:cNvSpPr txBox="1"/>
          <p:nvPr/>
        </p:nvSpPr>
        <p:spPr>
          <a:xfrm>
            <a:off x="1550238" y="186054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บุคคลผู้ส่งสาร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B59FA2-98DA-D348-8EB8-984B365D3B6F}"/>
              </a:ext>
            </a:extLst>
          </p:cNvPr>
          <p:cNvSpPr txBox="1"/>
          <p:nvPr/>
        </p:nvSpPr>
        <p:spPr>
          <a:xfrm>
            <a:off x="1586307" y="4301255"/>
            <a:ext cx="4035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สื่อ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(Media)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ที่ต้องการส่ง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เสียง ข้อความ ภาพ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เพื่อให้ผู้รับได้เข้าใจอย่างรวดเร็ว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9ACC46-BD26-9446-8C7E-5371AEFBCB87}"/>
              </a:ext>
            </a:extLst>
          </p:cNvPr>
          <p:cNvSpPr txBox="1"/>
          <p:nvPr/>
        </p:nvSpPr>
        <p:spPr>
          <a:xfrm>
            <a:off x="7435970" y="1860545"/>
            <a:ext cx="43172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วิธีการส่งสารไปยังผู้รับ เช่น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การพูดคุยโดยตรง การใช้โทรศัพท์ 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BFC8E5-D058-5E4F-892C-1C5E3DC612DD}"/>
              </a:ext>
            </a:extLst>
          </p:cNvPr>
          <p:cNvSpPr txBox="1"/>
          <p:nvPr/>
        </p:nvSpPr>
        <p:spPr>
          <a:xfrm>
            <a:off x="7472039" y="4301255"/>
            <a:ext cx="45047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ผู้แปรความหมายของสารที่ได้รับ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โดยขึ้นอยู่กับประสบการณ์และ</a:t>
            </a:r>
            <a:b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ความสามารถของผู้รับสารด้วย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E6E165-66E5-496F-89C4-0880363FD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78788" y="1273840"/>
            <a:ext cx="477955" cy="477955"/>
          </a:xfrm>
          <a:prstGeom prst="rect">
            <a:avLst/>
          </a:prstGeom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C2FE2D-24D2-4B9C-83B2-566E1D08B5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39"/>
          <a:stretch/>
        </p:blipFill>
        <p:spPr>
          <a:xfrm>
            <a:off x="8776388" y="1076363"/>
            <a:ext cx="675433" cy="695288"/>
          </a:xfrm>
          <a:prstGeom prst="rect">
            <a:avLst/>
          </a:prstGeom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946761-2C05-42B5-8414-A9AEF4FCD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308" y="3647528"/>
            <a:ext cx="642972" cy="642972"/>
          </a:xfrm>
          <a:prstGeom prst="rect">
            <a:avLst/>
          </a:prstGeom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DDABF5-3239-4A7E-A90D-D5F2EF069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416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>
            <a:normAutofit lnSpcReduction="10000"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ก่อนจะเป็นบล็อกเกอร์ 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436" y="5412936"/>
            <a:ext cx="10563127" cy="1190526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ให้นักเรียนรวมกลุ่มกัน 3-4 คน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ศึกษาบล็อกที่สนใจ และทำใบกิจกรรมที่ 1.1 ก่อนจะเป็นบล็อกเกอร์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59F7A-0551-44AF-858A-E7E8F8787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21" y="196262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847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1200</Words>
  <Application>Microsoft Office PowerPoint</Application>
  <PresentationFormat>Widescreen</PresentationFormat>
  <Paragraphs>227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ขั้นตอนการทำแฟ้มผลงาน</vt:lpstr>
      <vt:lpstr>ขั้นตอนการทำแฟ้มผลงาน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Sivakorn Malakul</dc:creator>
  <cp:lastModifiedBy>SCHOOL</cp:lastModifiedBy>
  <cp:revision>69</cp:revision>
  <dcterms:created xsi:type="dcterms:W3CDTF">2019-10-22T02:16:28Z</dcterms:created>
  <dcterms:modified xsi:type="dcterms:W3CDTF">2022-12-13T03:42:23Z</dcterms:modified>
</cp:coreProperties>
</file>