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66" r:id="rId3"/>
    <p:sldId id="259" r:id="rId4"/>
    <p:sldId id="267" r:id="rId5"/>
    <p:sldId id="260" r:id="rId6"/>
    <p:sldId id="268" r:id="rId7"/>
    <p:sldId id="269" r:id="rId8"/>
    <p:sldId id="270" r:id="rId9"/>
    <p:sldId id="272" r:id="rId10"/>
    <p:sldId id="271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64" r:id="rId33"/>
  </p:sldIdLst>
  <p:sldSz cx="13439775" cy="7559675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aaja" panose="02000000000000000000" pitchFamily="50" charset="0"/>
      <p:regular r:id="rId40"/>
    </p:embeddedFont>
    <p:embeddedFont>
      <p:font typeface="Mitr" panose="00000500000000000000" pitchFamily="2" charset="-34"/>
      <p:regular r:id="rId41"/>
      <p:bold r:id="rId42"/>
    </p:embeddedFont>
    <p:embeddedFont>
      <p:font typeface="Mitr Light" panose="00000400000000000000" pitchFamily="2" charset="-34"/>
      <p:regular r:id="rId43"/>
    </p:embeddedFont>
    <p:embeddedFont>
      <p:font typeface="Mitr Medium" panose="00000600000000000000" pitchFamily="2" charset="-34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1F242CB5-50BB-4DB1-A0F7-7BEE8E1899CC}">
          <p14:sldIdLst>
            <p14:sldId id="256"/>
            <p14:sldId id="266"/>
            <p14:sldId id="259"/>
            <p14:sldId id="267"/>
            <p14:sldId id="260"/>
            <p14:sldId id="268"/>
            <p14:sldId id="269"/>
            <p14:sldId id="270"/>
            <p14:sldId id="272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64"/>
          </p14:sldIdLst>
        </p14:section>
        <p14:section name="VDO" id="{35C35662-4426-4DF8-BC27-72FDA05E74B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F00"/>
    <a:srgbClr val="F15931"/>
    <a:srgbClr val="334456"/>
    <a:srgbClr val="627686"/>
    <a:srgbClr val="333333"/>
    <a:srgbClr val="2B6632"/>
    <a:srgbClr val="2C3391"/>
    <a:srgbClr val="A94599"/>
    <a:srgbClr val="D24498"/>
    <a:srgbClr val="26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54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299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112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521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564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741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444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5290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146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42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229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0710C-90E3-40BA-8C8F-1B28F8525DF9}" type="datetimeFigureOut">
              <a:rPr lang="th-TH" smtClean="0"/>
              <a:t>29/08/64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C1DE5-E558-4425-B46B-3CD91E0FA3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520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1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2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3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4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5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6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7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8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9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0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1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2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3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4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5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6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7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8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68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71.jpg"/><Relationship Id="rId4" Type="http://schemas.openxmlformats.org/officeDocument/2006/relationships/image" Target="../media/image39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7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45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46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47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48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49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180B61C-5C54-4DA1-BE86-AAAC0E6D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2" y="56274"/>
            <a:ext cx="13439775" cy="755737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9CBBC0B7-ABE0-49A8-BC59-EC241123A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16" y="994652"/>
            <a:ext cx="866775" cy="885825"/>
          </a:xfrm>
          <a:prstGeom prst="rect">
            <a:avLst/>
          </a:prstGeom>
        </p:spPr>
      </p:pic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356D38D3-81A0-4D6E-93CC-6E6C1F898A00}"/>
              </a:ext>
            </a:extLst>
          </p:cNvPr>
          <p:cNvGrpSpPr/>
          <p:nvPr/>
        </p:nvGrpSpPr>
        <p:grpSpPr>
          <a:xfrm>
            <a:off x="3393925" y="1011691"/>
            <a:ext cx="723037" cy="744088"/>
            <a:chOff x="5744440" y="2194237"/>
            <a:chExt cx="837467" cy="806246"/>
          </a:xfrm>
        </p:grpSpPr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D7B45785-F914-4D59-8DEE-1FEA65220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" r="4000" b="15548"/>
            <a:stretch/>
          </p:blipFill>
          <p:spPr>
            <a:xfrm>
              <a:off x="6129550" y="2306648"/>
              <a:ext cx="68094" cy="323481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1FF845AE-8736-4DC4-A755-B3CAEB4AC096}"/>
                </a:ext>
              </a:extLst>
            </p:cNvPr>
            <p:cNvSpPr/>
            <p:nvPr/>
          </p:nvSpPr>
          <p:spPr>
            <a:xfrm>
              <a:off x="5744440" y="2194237"/>
              <a:ext cx="837467" cy="806246"/>
            </a:xfrm>
            <a:prstGeom prst="ellipse">
              <a:avLst/>
            </a:prstGeom>
            <a:noFill/>
            <a:ln w="57150">
              <a:solidFill>
                <a:srgbClr val="6276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89D8C64E-83E2-4FA2-B479-BE66AEADBD1A}"/>
              </a:ext>
            </a:extLst>
          </p:cNvPr>
          <p:cNvSpPr/>
          <p:nvPr/>
        </p:nvSpPr>
        <p:spPr>
          <a:xfrm>
            <a:off x="3716189" y="1350055"/>
            <a:ext cx="77894" cy="74824"/>
          </a:xfrm>
          <a:prstGeom prst="ellipse">
            <a:avLst/>
          </a:prstGeom>
          <a:solidFill>
            <a:srgbClr val="F1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รูปภาพ 15" descr="รูปภาพประกอบด้วย ข้อความ, อุปกรณ์อิเล็กทรอนิกส์, เวกเตอร์กราฟิก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BBAFF27-0C00-412E-94E4-54161885B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07" y="-3853679"/>
            <a:ext cx="7695615" cy="4394964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AEE35CA0-B46B-4F4A-B495-0D634BA60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58"/>
          <a:stretch/>
        </p:blipFill>
        <p:spPr>
          <a:xfrm>
            <a:off x="24805" y="11794"/>
            <a:ext cx="13439775" cy="19970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D4B98CA-C883-42CA-B0EF-07A79BCD35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40837" r="67998" b="40559"/>
          <a:stretch/>
        </p:blipFill>
        <p:spPr>
          <a:xfrm>
            <a:off x="3173285" y="3087330"/>
            <a:ext cx="1622323" cy="14060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36929B6-B105-4435-9481-F095338E6D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2474" r="83172" b="76857"/>
          <a:stretch/>
        </p:blipFill>
        <p:spPr>
          <a:xfrm>
            <a:off x="-69439" y="995361"/>
            <a:ext cx="1651819" cy="80624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8A05FD4-FC69-4E09-BB92-3095BB840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27567" r="68917" b="57992"/>
          <a:stretch/>
        </p:blipFill>
        <p:spPr>
          <a:xfrm>
            <a:off x="3173285" y="2084439"/>
            <a:ext cx="1524001" cy="109138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36CB795-F731-4B77-AB21-86B40BCA1C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64" r="84367" b="40559"/>
          <a:stretch/>
        </p:blipFill>
        <p:spPr>
          <a:xfrm>
            <a:off x="471533" y="1965892"/>
            <a:ext cx="1524001" cy="260554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5D88A1C-D0B9-4080-94C1-2406C38B7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3" r="69878" b="1398"/>
          <a:stretch/>
        </p:blipFill>
        <p:spPr>
          <a:xfrm>
            <a:off x="-45924" y="4747960"/>
            <a:ext cx="4176490" cy="2690737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160F9FC-580B-427E-BF1C-A97F97BE88C3}"/>
              </a:ext>
            </a:extLst>
          </p:cNvPr>
          <p:cNvGrpSpPr/>
          <p:nvPr/>
        </p:nvGrpSpPr>
        <p:grpSpPr>
          <a:xfrm>
            <a:off x="1869591" y="1414508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6BEAEABD-B95F-4BD7-86CB-AC6C2634010E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3D20459C-DFB4-40A1-9CB6-62B09238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770A484B-3B7C-4B61-B654-35F8AB4559FA}"/>
              </a:ext>
            </a:extLst>
          </p:cNvPr>
          <p:cNvGrpSpPr/>
          <p:nvPr/>
        </p:nvGrpSpPr>
        <p:grpSpPr>
          <a:xfrm>
            <a:off x="1521815" y="1185749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79C53879-0820-42D4-98B1-C49A54ABB13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420EF3CA-CA96-4DB6-8B5E-9523935D1583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A84BD8B5-DD38-4A9D-8B88-0EE5E83C50BB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4372479C-36FA-41B4-8F70-081A3D65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D4DCAFC9-34AB-489F-A7E2-66292BFB8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614058B-33FE-43A4-9BE1-9E5CB24F61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457" r="76182" b="87526"/>
          <a:stretch/>
        </p:blipFill>
        <p:spPr>
          <a:xfrm>
            <a:off x="1157722" y="162743"/>
            <a:ext cx="2192594" cy="75708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54BABB8-6330-4F9D-96C0-C7496B00B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7" t="53977" r="6476" b="40559"/>
          <a:stretch/>
        </p:blipFill>
        <p:spPr>
          <a:xfrm>
            <a:off x="3296711" y="4871615"/>
            <a:ext cx="929916" cy="41295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8267171-C472-4E89-972A-05E04C1D74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7" t="2457" r="15174" b="91559"/>
          <a:stretch/>
        </p:blipFill>
        <p:spPr>
          <a:xfrm>
            <a:off x="4614041" y="50787"/>
            <a:ext cx="8250620" cy="502626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1507427-C03B-418D-86F0-FC01B8C364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77120" r="73516" b="6342"/>
          <a:stretch/>
        </p:blipFill>
        <p:spPr>
          <a:xfrm>
            <a:off x="911737" y="5601079"/>
            <a:ext cx="2172929" cy="124984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E41EC443-65A9-4880-B636-8B0F787C66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63734" r="735"/>
          <a:stretch/>
        </p:blipFill>
        <p:spPr>
          <a:xfrm>
            <a:off x="5617718" y="5180669"/>
            <a:ext cx="6430966" cy="246577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DA33EDF-BDEC-45D4-A019-9B72DA7DB2A4}"/>
              </a:ext>
            </a:extLst>
          </p:cNvPr>
          <p:cNvSpPr txBox="1"/>
          <p:nvPr/>
        </p:nvSpPr>
        <p:spPr>
          <a:xfrm>
            <a:off x="1341750" y="404859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sz="15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423C0B7-3953-4160-80A1-F00C75F51E5B}"/>
              </a:ext>
            </a:extLst>
          </p:cNvPr>
          <p:cNvSpPr txBox="1"/>
          <p:nvPr/>
        </p:nvSpPr>
        <p:spPr>
          <a:xfrm>
            <a:off x="1146834" y="5979779"/>
            <a:ext cx="16417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600" dirty="0">
                <a:solidFill>
                  <a:srgbClr val="2F9198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โต๊ะครูตอย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4A35740-57B8-495F-8D3B-13A6273D8ECD}"/>
              </a:ext>
            </a:extLst>
          </p:cNvPr>
          <p:cNvSpPr txBox="1"/>
          <p:nvPr/>
        </p:nvSpPr>
        <p:spPr>
          <a:xfrm>
            <a:off x="7077754" y="2319288"/>
            <a:ext cx="35108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000" dirty="0">
                <a:solidFill>
                  <a:schemeClr val="accent5">
                    <a:lumMod val="50000"/>
                  </a:schemeClr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เรื่อง “เข้าใจอารมณ์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"</a:t>
            </a:r>
            <a:endParaRPr lang="th-TH" sz="3000" dirty="0">
              <a:solidFill>
                <a:schemeClr val="accent5">
                  <a:lumMod val="50000"/>
                </a:schemeClr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8BA17647-512C-4044-96AD-32D4DAB2FE5E}"/>
              </a:ext>
            </a:extLst>
          </p:cNvPr>
          <p:cNvSpPr txBox="1"/>
          <p:nvPr/>
        </p:nvSpPr>
        <p:spPr>
          <a:xfrm>
            <a:off x="7293382" y="3644949"/>
            <a:ext cx="36375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300" dirty="0">
                <a:latin typeface="Mitr Light" panose="00000400000000000000" pitchFamily="2" charset="-34"/>
                <a:cs typeface="Mitr Light" panose="00000400000000000000" pitchFamily="2" charset="-34"/>
              </a:rPr>
              <a:t>โรงเรียนนาเชือกพิทยาสรรค์</a:t>
            </a:r>
          </a:p>
          <a:p>
            <a:pPr algn="ctr"/>
            <a:r>
              <a:rPr lang="th-TH" sz="1300" dirty="0">
                <a:latin typeface="Mitr Light" panose="00000400000000000000" pitchFamily="2" charset="-34"/>
                <a:cs typeface="Mitr Light" panose="00000400000000000000" pitchFamily="2" charset="-34"/>
              </a:rPr>
              <a:t>สำนักงานเขตพื้นที่การศึกษามัธยมศึกษามหาสารคาม</a:t>
            </a:r>
            <a:endParaRPr lang="th-TH" sz="1200" dirty="0"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CFFF6BDD-1ECD-4F80-A757-3A5EF3DB5CE3}"/>
              </a:ext>
            </a:extLst>
          </p:cNvPr>
          <p:cNvSpPr txBox="1"/>
          <p:nvPr/>
        </p:nvSpPr>
        <p:spPr>
          <a:xfrm>
            <a:off x="6950240" y="1055908"/>
            <a:ext cx="3578224" cy="918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370" dirty="0">
                <a:solidFill>
                  <a:srgbClr val="EE357B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วิชาแนะแนว</a:t>
            </a:r>
          </a:p>
        </p:txBody>
      </p:sp>
      <p:pic>
        <p:nvPicPr>
          <p:cNvPr id="1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id="{99237B38-EAA7-4625-85E7-A36E5C8C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24708" y="3573592"/>
            <a:ext cx="487363" cy="487362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บุคคล, ทำท่าทาง, สีเข้ม, ชุด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923D4F5-41A6-4F64-87DF-80498F021C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5" y="2831390"/>
            <a:ext cx="2405890" cy="32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49398E-6 -4.38051E-6 L -0.00402 0.569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28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10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91428" y="841013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ตื่นเต้น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4" name="รูปภาพ 13" descr="รูปภาพประกอบด้วย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EFEB069-0761-4684-9F4C-DBB00A0634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01" y="2469973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54558" y="841013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สิ้นหวัง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D17905D-1881-42C2-82EE-742C9A91AC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51" y="2469973"/>
            <a:ext cx="2800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860033" y="841013"/>
            <a:ext cx="2717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เศร้า/เสียใจ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A0B8C0E-2C6E-487D-9EC4-FD1816CF16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50" y="2408890"/>
            <a:ext cx="2899601" cy="28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970643" y="841013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โกรธ/โมโห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ตกแต่ง, ตุ๊กต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5D04C88-BBB9-46C1-A5A2-0229885D0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64" y="254321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13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12885" y="841013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เพิกเฉย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33EE2CC-0801-4FE8-BE43-099E94076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34" y="2526874"/>
            <a:ext cx="2419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5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148578" y="841013"/>
            <a:ext cx="2140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เบื่อหน่าย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279BBD4-5D93-4D2C-88BA-382A146BC2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26" y="2469973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8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721761" y="382998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086864" y="841013"/>
            <a:ext cx="2263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หวาดกลัว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4" name="รูปภาพ 13" descr="รูปภาพประกอบด้วย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1773E4B-CF00-4413-AE48-7407501B82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18" y="2447708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4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872062" y="841013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ไร้ความหวัง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6F94DD3-DEB9-4FA1-8043-6F32FB2D39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27" y="2578425"/>
            <a:ext cx="27241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40139" y="841013"/>
            <a:ext cx="1757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รู้สึกผิด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C3A7F54-CF33-43F2-92DC-D7BCDA31FD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00" y="2496882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056409" y="841013"/>
            <a:ext cx="2324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สนุกสนาน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4" name="รูปภาพ 13" descr="รูปภาพประกอบด้วย ข้อความ, เวกเตอร์กราฟิ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0F4D434-50B4-49CA-A1AC-E775745C5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38" y="2529697"/>
            <a:ext cx="2915074" cy="29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180B61C-5C54-4DA1-BE86-AAAC0E6D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2" y="56274"/>
            <a:ext cx="13439775" cy="755737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9CBBC0B7-ABE0-49A8-BC59-EC241123A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16" y="994652"/>
            <a:ext cx="866775" cy="885825"/>
          </a:xfrm>
          <a:prstGeom prst="rect">
            <a:avLst/>
          </a:prstGeom>
        </p:spPr>
      </p:pic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356D38D3-81A0-4D6E-93CC-6E6C1F898A00}"/>
              </a:ext>
            </a:extLst>
          </p:cNvPr>
          <p:cNvGrpSpPr/>
          <p:nvPr/>
        </p:nvGrpSpPr>
        <p:grpSpPr>
          <a:xfrm>
            <a:off x="3393925" y="1011691"/>
            <a:ext cx="723037" cy="744088"/>
            <a:chOff x="5744440" y="2194237"/>
            <a:chExt cx="837467" cy="806246"/>
          </a:xfrm>
        </p:grpSpPr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D7B45785-F914-4D59-8DEE-1FEA65220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" r="4000" b="15548"/>
            <a:stretch/>
          </p:blipFill>
          <p:spPr>
            <a:xfrm>
              <a:off x="6129550" y="2306648"/>
              <a:ext cx="68094" cy="323481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1FF845AE-8736-4DC4-A755-B3CAEB4AC096}"/>
                </a:ext>
              </a:extLst>
            </p:cNvPr>
            <p:cNvSpPr/>
            <p:nvPr/>
          </p:nvSpPr>
          <p:spPr>
            <a:xfrm>
              <a:off x="5744440" y="2194237"/>
              <a:ext cx="837467" cy="806246"/>
            </a:xfrm>
            <a:prstGeom prst="ellipse">
              <a:avLst/>
            </a:prstGeom>
            <a:noFill/>
            <a:ln w="57150">
              <a:solidFill>
                <a:srgbClr val="6276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89D8C64E-83E2-4FA2-B479-BE66AEADBD1A}"/>
              </a:ext>
            </a:extLst>
          </p:cNvPr>
          <p:cNvSpPr/>
          <p:nvPr/>
        </p:nvSpPr>
        <p:spPr>
          <a:xfrm>
            <a:off x="3716189" y="1350055"/>
            <a:ext cx="77894" cy="74824"/>
          </a:xfrm>
          <a:prstGeom prst="ellipse">
            <a:avLst/>
          </a:prstGeom>
          <a:solidFill>
            <a:srgbClr val="F1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รูปภาพ 15" descr="รูปภาพประกอบด้วย ข้อความ, อุปกรณ์อิเล็กทรอนิกส์, เวกเตอร์กราฟิก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BBAFF27-0C00-412E-94E4-54161885B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07" y="-3853679"/>
            <a:ext cx="7695615" cy="4394964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AEE35CA0-B46B-4F4A-B495-0D634BA60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58"/>
          <a:stretch/>
        </p:blipFill>
        <p:spPr>
          <a:xfrm>
            <a:off x="24805" y="11794"/>
            <a:ext cx="13439775" cy="19970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D4B98CA-C883-42CA-B0EF-07A79BCD35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40837" r="67998" b="40559"/>
          <a:stretch/>
        </p:blipFill>
        <p:spPr>
          <a:xfrm>
            <a:off x="3173285" y="3087330"/>
            <a:ext cx="1622323" cy="14060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36929B6-B105-4435-9481-F095338E6D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2474" r="83172" b="76857"/>
          <a:stretch/>
        </p:blipFill>
        <p:spPr>
          <a:xfrm>
            <a:off x="-69439" y="995361"/>
            <a:ext cx="1651819" cy="80624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8A05FD4-FC69-4E09-BB92-3095BB840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27567" r="68917" b="57992"/>
          <a:stretch/>
        </p:blipFill>
        <p:spPr>
          <a:xfrm>
            <a:off x="3173285" y="2084439"/>
            <a:ext cx="1524001" cy="109138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36CB795-F731-4B77-AB21-86B40BCA1C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64" r="84367" b="40559"/>
          <a:stretch/>
        </p:blipFill>
        <p:spPr>
          <a:xfrm>
            <a:off x="471533" y="1965892"/>
            <a:ext cx="1524001" cy="260554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5D88A1C-D0B9-4080-94C1-2406C38B7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3" r="69878" b="1398"/>
          <a:stretch/>
        </p:blipFill>
        <p:spPr>
          <a:xfrm>
            <a:off x="-45924" y="4747960"/>
            <a:ext cx="4176490" cy="2690737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160F9FC-580B-427E-BF1C-A97F97BE88C3}"/>
              </a:ext>
            </a:extLst>
          </p:cNvPr>
          <p:cNvGrpSpPr/>
          <p:nvPr/>
        </p:nvGrpSpPr>
        <p:grpSpPr>
          <a:xfrm>
            <a:off x="1869591" y="1414508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6BEAEABD-B95F-4BD7-86CB-AC6C2634010E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3D20459C-DFB4-40A1-9CB6-62B09238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770A484B-3B7C-4B61-B654-35F8AB4559FA}"/>
              </a:ext>
            </a:extLst>
          </p:cNvPr>
          <p:cNvGrpSpPr/>
          <p:nvPr/>
        </p:nvGrpSpPr>
        <p:grpSpPr>
          <a:xfrm>
            <a:off x="1521815" y="1185749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79C53879-0820-42D4-98B1-C49A54ABB13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420EF3CA-CA96-4DB6-8B5E-9523935D1583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A84BD8B5-DD38-4A9D-8B88-0EE5E83C50BB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4372479C-36FA-41B4-8F70-081A3D65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D4DCAFC9-34AB-489F-A7E2-66292BFB8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614058B-33FE-43A4-9BE1-9E5CB24F61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457" r="76182" b="87526"/>
          <a:stretch/>
        </p:blipFill>
        <p:spPr>
          <a:xfrm>
            <a:off x="1157722" y="162743"/>
            <a:ext cx="2192594" cy="75708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54BABB8-6330-4F9D-96C0-C7496B00B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7" t="53977" r="6476" b="40559"/>
          <a:stretch/>
        </p:blipFill>
        <p:spPr>
          <a:xfrm>
            <a:off x="3296711" y="4871615"/>
            <a:ext cx="929916" cy="41295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8267171-C472-4E89-972A-05E04C1D74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7" t="2457" r="15174" b="91559"/>
          <a:stretch/>
        </p:blipFill>
        <p:spPr>
          <a:xfrm>
            <a:off x="4614041" y="50787"/>
            <a:ext cx="8250620" cy="502626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1507427-C03B-418D-86F0-FC01B8C364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77120" r="73516" b="6342"/>
          <a:stretch/>
        </p:blipFill>
        <p:spPr>
          <a:xfrm>
            <a:off x="911737" y="5601079"/>
            <a:ext cx="2172929" cy="124984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E41EC443-65A9-4880-B636-8B0F787C66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63734" r="735"/>
          <a:stretch/>
        </p:blipFill>
        <p:spPr>
          <a:xfrm>
            <a:off x="5617718" y="5180669"/>
            <a:ext cx="6430966" cy="246577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DA33EDF-BDEC-45D4-A019-9B72DA7DB2A4}"/>
              </a:ext>
            </a:extLst>
          </p:cNvPr>
          <p:cNvSpPr txBox="1"/>
          <p:nvPr/>
        </p:nvSpPr>
        <p:spPr>
          <a:xfrm>
            <a:off x="1341750" y="404859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sz="15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423C0B7-3953-4160-80A1-F00C75F51E5B}"/>
              </a:ext>
            </a:extLst>
          </p:cNvPr>
          <p:cNvSpPr txBox="1"/>
          <p:nvPr/>
        </p:nvSpPr>
        <p:spPr>
          <a:xfrm>
            <a:off x="1146834" y="5979779"/>
            <a:ext cx="16417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600" dirty="0">
                <a:solidFill>
                  <a:srgbClr val="2F9198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โต๊ะครูตอย</a:t>
            </a:r>
          </a:p>
        </p:txBody>
      </p:sp>
      <p:pic>
        <p:nvPicPr>
          <p:cNvPr id="1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id="{99237B38-EAA7-4625-85E7-A36E5C8C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67221" y="7089042"/>
            <a:ext cx="487363" cy="48736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17E314D-ED9C-4A4A-BD75-44B8A73A17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5534" y="2412404"/>
            <a:ext cx="2712955" cy="479796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12DEB9D-EC52-48AE-983D-01B0349902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5222" y="695950"/>
            <a:ext cx="4745004" cy="36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49398E-6 -4.38051E-6 L -0.00402 0.569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28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16096" y="841013"/>
            <a:ext cx="1805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เขินอาย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5AEB204-8DE3-42A4-B620-2506E478E9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2351087"/>
            <a:ext cx="2800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19302" y="841013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ก้าวร้าว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9FD35C6-E019-453A-902E-6ABA05420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9" y="2569203"/>
            <a:ext cx="2791149" cy="27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939392" y="841013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มีความหวัง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36582C2-B5A2-4635-BE15-A74996D78E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62" y="2351087"/>
            <a:ext cx="3143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2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182311" y="741550"/>
            <a:ext cx="4200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มุ่งมั่นในการทำงาน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CA3AA7A-83C5-4BD5-B670-D9AF94A9C9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2" y="235108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616198" y="741550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ภูมิใจ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D3CFB76-0B2A-4997-ACCE-9247D825E9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20" y="2524930"/>
            <a:ext cx="2720005" cy="27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620206" y="741550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มั่นใจ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1F4D714-1A4A-4A30-8AA7-B47C634D87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2" y="235108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685128" y="741550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เหงา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ตกแต่ง, ตุ๊กต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E24508C-7DFB-4EE8-8532-4AEF42276C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2" y="2636753"/>
            <a:ext cx="3171929" cy="25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623412" y="741550"/>
            <a:ext cx="131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อิจฉา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312A625-7089-4A46-96D6-331E0E5AEF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89" y="2412161"/>
            <a:ext cx="2831023" cy="28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5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22851" y="741550"/>
            <a:ext cx="191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ขอบคุณ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859DA1D-DF77-425E-B206-82F64B17BD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3" y="2411110"/>
            <a:ext cx="2089662" cy="28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9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5087" y="218774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22851" y="741550"/>
            <a:ext cx="191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ขอบคุณ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859DA1D-DF77-425E-B206-82F64B17BD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2" y="2266504"/>
            <a:ext cx="2195707" cy="29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F4109AB5-0C2A-4310-9090-A8B5FF439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0" y="0"/>
            <a:ext cx="13533108" cy="758594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F14C0F1-204A-4555-B8F5-EB8CAB06E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1" t="7921" b="79217"/>
          <a:stretch/>
        </p:blipFill>
        <p:spPr>
          <a:xfrm>
            <a:off x="10376246" y="569567"/>
            <a:ext cx="1911607" cy="97206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86055AD-14DE-4850-BD9A-9B3ADD638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87217" b="38346"/>
          <a:stretch/>
        </p:blipFill>
        <p:spPr>
          <a:xfrm>
            <a:off x="-11841" y="412955"/>
            <a:ext cx="1366684" cy="436552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DBA09D6-CD5A-4E83-BE1E-25CFE200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6" t="24054" r="17879" b="33143"/>
          <a:stretch/>
        </p:blipFill>
        <p:spPr>
          <a:xfrm>
            <a:off x="10811720" y="1954586"/>
            <a:ext cx="1278193" cy="323481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11AB56B-EDB4-475A-BAFB-E338562A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5" t="12214" b="24036"/>
          <a:stretch/>
        </p:blipFill>
        <p:spPr>
          <a:xfrm>
            <a:off x="11823411" y="6466"/>
            <a:ext cx="1643472" cy="61946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9E06147-F51F-4DDA-BCBC-1CF461943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6"/>
          <a:stretch/>
        </p:blipFill>
        <p:spPr>
          <a:xfrm>
            <a:off x="0" y="3952568"/>
            <a:ext cx="13439775" cy="360595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3134454-A3EA-4CA5-A2B8-267740737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2" r="33069" b="87143"/>
          <a:stretch/>
        </p:blipFill>
        <p:spPr>
          <a:xfrm>
            <a:off x="6719888" y="2"/>
            <a:ext cx="1802146" cy="97206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02B523B-5806-4FDE-99DC-589424EE7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0" r="12868" b="83039"/>
          <a:stretch/>
        </p:blipFill>
        <p:spPr>
          <a:xfrm>
            <a:off x="9234106" y="0"/>
            <a:ext cx="1451024" cy="128802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BF4E823-ECAF-4EAB-997F-886CA6A61F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70573" b="80748"/>
          <a:stretch/>
        </p:blipFill>
        <p:spPr>
          <a:xfrm>
            <a:off x="1207" y="217741"/>
            <a:ext cx="3804629" cy="164183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13FAB06-A7B8-4513-833E-9A8A7BCC3E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25182" r="12830" b="22311"/>
          <a:stretch/>
        </p:blipFill>
        <p:spPr>
          <a:xfrm>
            <a:off x="3153413" y="1896295"/>
            <a:ext cx="7638982" cy="39539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D38E02-03E5-4DAD-95F1-825C88F633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5" r="76274" b="2049"/>
          <a:stretch/>
        </p:blipFill>
        <p:spPr>
          <a:xfrm>
            <a:off x="1373982" y="6774426"/>
            <a:ext cx="2536723" cy="62926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602A319-EF7D-4D24-917B-85B39C4CD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94167"/>
          <a:stretch/>
        </p:blipFill>
        <p:spPr>
          <a:xfrm>
            <a:off x="3566575" y="7110055"/>
            <a:ext cx="8504050" cy="44962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B66DD4B-19B3-49A4-84A2-FFCBAA5FD7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t="5462" r="21167" b="66445"/>
          <a:stretch/>
        </p:blipFill>
        <p:spPr>
          <a:xfrm>
            <a:off x="4683115" y="371206"/>
            <a:ext cx="5187285" cy="212376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A9569BF-9FAE-4377-B83C-092C6A76C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0" r="65271"/>
          <a:stretch/>
        </p:blipFill>
        <p:spPr>
          <a:xfrm>
            <a:off x="0" y="6400799"/>
            <a:ext cx="3705320" cy="115887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7134443-FBAD-4B53-9308-4025003B3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1" t="84670"/>
          <a:stretch/>
        </p:blipFill>
        <p:spPr>
          <a:xfrm>
            <a:off x="10717681" y="6400799"/>
            <a:ext cx="2733367" cy="1158876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6ED769A4-8170-4EC1-AE75-0DD73E7AD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5449" r="60892" b="86484"/>
          <a:stretch/>
        </p:blipFill>
        <p:spPr>
          <a:xfrm>
            <a:off x="910317" y="379064"/>
            <a:ext cx="991525" cy="609600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4B92464D-C5C6-4865-92AD-BDCE24FA8123}"/>
              </a:ext>
            </a:extLst>
          </p:cNvPr>
          <p:cNvSpPr txBox="1"/>
          <p:nvPr/>
        </p:nvSpPr>
        <p:spPr>
          <a:xfrm>
            <a:off x="390318" y="1325225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FC06EDF-97A3-4098-95B8-7D361F40A35D}"/>
              </a:ext>
            </a:extLst>
          </p:cNvPr>
          <p:cNvSpPr txBox="1"/>
          <p:nvPr/>
        </p:nvSpPr>
        <p:spPr>
          <a:xfrm rot="21438350">
            <a:off x="5809269" y="942586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2C339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อารมณ์  </a:t>
            </a:r>
            <a:r>
              <a:rPr lang="th-TH" sz="2800" dirty="0">
                <a:solidFill>
                  <a:srgbClr val="2C339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คือ...</a:t>
            </a:r>
            <a:endParaRPr lang="th-TH" sz="4000" dirty="0">
              <a:solidFill>
                <a:srgbClr val="2C339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733D3FA-7EB4-46FE-AD6C-67B3FE386FB9}"/>
              </a:ext>
            </a:extLst>
          </p:cNvPr>
          <p:cNvSpPr txBox="1"/>
          <p:nvPr/>
        </p:nvSpPr>
        <p:spPr>
          <a:xfrm>
            <a:off x="3762095" y="2974440"/>
            <a:ext cx="6766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latin typeface="Mitr Light" panose="00000400000000000000" pitchFamily="2" charset="-34"/>
                <a:cs typeface="Mitr Light" panose="00000400000000000000" pitchFamily="2" charset="-34"/>
              </a:rPr>
              <a:t>ภาวะความรู้สึกทางใจที่เปลี่ยนแปลงไป</a:t>
            </a:r>
          </a:p>
          <a:p>
            <a:r>
              <a:rPr lang="th-TH" sz="3200" dirty="0">
                <a:latin typeface="Mitr Light" panose="00000400000000000000" pitchFamily="2" charset="-34"/>
                <a:cs typeface="Mitr Light" panose="00000400000000000000" pitchFamily="2" charset="-34"/>
              </a:rPr>
              <a:t>ตามสิ่งกระตุ้นทั้งจากภายในและภายนอก</a:t>
            </a:r>
          </a:p>
        </p:txBody>
      </p:sp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A957BC06-56A8-4A2D-90AA-1F3B3E61B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347841" y="2575155"/>
            <a:ext cx="2713183" cy="47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31060" y="-17233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B7FA718-6772-4028-B28E-F9EE0DA07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797">
            <a:off x="1096458" y="2528882"/>
            <a:ext cx="3648353" cy="436058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72ABE57-22D3-4DAA-A381-935B34C9B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98" y="-178749"/>
            <a:ext cx="3432239" cy="457631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1F406AE-67F9-4A08-B5A1-639739DED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49" y="3632058"/>
            <a:ext cx="4686654" cy="36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77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F4109AB5-0C2A-4310-9090-A8B5FF439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0" y="0"/>
            <a:ext cx="13533108" cy="758594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F14C0F1-204A-4555-B8F5-EB8CAB06E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1" t="7921" b="79217"/>
          <a:stretch/>
        </p:blipFill>
        <p:spPr>
          <a:xfrm>
            <a:off x="10376246" y="569567"/>
            <a:ext cx="1911607" cy="97206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86055AD-14DE-4850-BD9A-9B3ADD638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87217" b="38346"/>
          <a:stretch/>
        </p:blipFill>
        <p:spPr>
          <a:xfrm>
            <a:off x="-11841" y="412955"/>
            <a:ext cx="1366684" cy="436552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DBA09D6-CD5A-4E83-BE1E-25CFE200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6" t="24054" r="17879" b="33143"/>
          <a:stretch/>
        </p:blipFill>
        <p:spPr>
          <a:xfrm>
            <a:off x="10811720" y="1954586"/>
            <a:ext cx="1278193" cy="323481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11AB56B-EDB4-475A-BAFB-E338562A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5" t="12214" b="24036"/>
          <a:stretch/>
        </p:blipFill>
        <p:spPr>
          <a:xfrm>
            <a:off x="11823411" y="6466"/>
            <a:ext cx="1643472" cy="61946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9E06147-F51F-4DDA-BCBC-1CF461943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6"/>
          <a:stretch/>
        </p:blipFill>
        <p:spPr>
          <a:xfrm>
            <a:off x="27560" y="3952202"/>
            <a:ext cx="13439775" cy="360595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3134454-A3EA-4CA5-A2B8-267740737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2" r="33069" b="87143"/>
          <a:stretch/>
        </p:blipFill>
        <p:spPr>
          <a:xfrm>
            <a:off x="6719888" y="2"/>
            <a:ext cx="1802146" cy="97206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02B523B-5806-4FDE-99DC-589424EE7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0" r="12868" b="83039"/>
          <a:stretch/>
        </p:blipFill>
        <p:spPr>
          <a:xfrm>
            <a:off x="9234106" y="0"/>
            <a:ext cx="1451024" cy="128802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BF4E823-ECAF-4EAB-997F-886CA6A61F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70573" b="80748"/>
          <a:stretch/>
        </p:blipFill>
        <p:spPr>
          <a:xfrm>
            <a:off x="1207" y="217741"/>
            <a:ext cx="3804629" cy="164183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13FAB06-A7B8-4513-833E-9A8A7BCC3E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25182" r="12830" b="22311"/>
          <a:stretch/>
        </p:blipFill>
        <p:spPr>
          <a:xfrm>
            <a:off x="3140965" y="1891496"/>
            <a:ext cx="7638982" cy="39539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D38E02-03E5-4DAD-95F1-825C88F633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5" r="76274" b="2049"/>
          <a:stretch/>
        </p:blipFill>
        <p:spPr>
          <a:xfrm>
            <a:off x="1373982" y="6774426"/>
            <a:ext cx="2536723" cy="62926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602A319-EF7D-4D24-917B-85B39C4CD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94167"/>
          <a:stretch/>
        </p:blipFill>
        <p:spPr>
          <a:xfrm>
            <a:off x="3566575" y="7110055"/>
            <a:ext cx="8504050" cy="44962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B66DD4B-19B3-49A4-84A2-FFCBAA5FD7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t="5462" r="21167" b="66445"/>
          <a:stretch/>
        </p:blipFill>
        <p:spPr>
          <a:xfrm>
            <a:off x="4112340" y="412955"/>
            <a:ext cx="5519029" cy="225959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A9569BF-9FAE-4377-B83C-092C6A76C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0" r="65271"/>
          <a:stretch/>
        </p:blipFill>
        <p:spPr>
          <a:xfrm>
            <a:off x="0" y="6400799"/>
            <a:ext cx="3705320" cy="115887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7134443-FBAD-4B53-9308-4025003B3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1" t="84670"/>
          <a:stretch/>
        </p:blipFill>
        <p:spPr>
          <a:xfrm>
            <a:off x="10717681" y="6400799"/>
            <a:ext cx="2733367" cy="1158876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6ED769A4-8170-4EC1-AE75-0DD73E7AD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5449" r="60892" b="86484"/>
          <a:stretch/>
        </p:blipFill>
        <p:spPr>
          <a:xfrm>
            <a:off x="910317" y="379064"/>
            <a:ext cx="991525" cy="609600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4B92464D-C5C6-4865-92AD-BDCE24FA8123}"/>
              </a:ext>
            </a:extLst>
          </p:cNvPr>
          <p:cNvSpPr txBox="1"/>
          <p:nvPr/>
        </p:nvSpPr>
        <p:spPr>
          <a:xfrm>
            <a:off x="390318" y="1325225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FC06EDF-97A3-4098-95B8-7D361F40A35D}"/>
              </a:ext>
            </a:extLst>
          </p:cNvPr>
          <p:cNvSpPr txBox="1"/>
          <p:nvPr/>
        </p:nvSpPr>
        <p:spPr>
          <a:xfrm>
            <a:off x="4299868" y="1121340"/>
            <a:ext cx="5089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2C339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สำรวจอารมณ์ตัวเองภายในวันนี้</a:t>
            </a:r>
          </a:p>
        </p:txBody>
      </p:sp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A957BC06-56A8-4A2D-90AA-1F3B3E61B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797889" y="2581961"/>
            <a:ext cx="2405341" cy="4252790"/>
          </a:xfrm>
          <a:prstGeom prst="rect">
            <a:avLst/>
          </a:prstGeom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3047B5A8-94F6-49A7-8D4C-0747FE03D079}"/>
              </a:ext>
            </a:extLst>
          </p:cNvPr>
          <p:cNvSpPr/>
          <p:nvPr/>
        </p:nvSpPr>
        <p:spPr>
          <a:xfrm>
            <a:off x="3307854" y="2599362"/>
            <a:ext cx="1977378" cy="7467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Mitr Light" panose="00000400000000000000" pitchFamily="2" charset="-34"/>
                <a:cs typeface="Mitr Light" panose="00000400000000000000" pitchFamily="2" charset="-34"/>
              </a:rPr>
              <a:t>อารมณ์เชิงบวก</a:t>
            </a:r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A4134750-8005-429B-AFDA-DCBA4F6C8A1F}"/>
              </a:ext>
            </a:extLst>
          </p:cNvPr>
          <p:cNvSpPr/>
          <p:nvPr/>
        </p:nvSpPr>
        <p:spPr>
          <a:xfrm>
            <a:off x="3307854" y="4099643"/>
            <a:ext cx="1977378" cy="7467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800" dirty="0"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pPr algn="ctr"/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อารมณ์เชิงลบ</a:t>
            </a:r>
          </a:p>
          <a:p>
            <a:pPr algn="ctr"/>
            <a:endParaRPr lang="th-TH" dirty="0"/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EDCF3A2-DCD2-498C-AF09-E04CE827E3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58921" r="78526" b="10375"/>
          <a:stretch/>
        </p:blipFill>
        <p:spPr>
          <a:xfrm>
            <a:off x="5546306" y="2152523"/>
            <a:ext cx="1619764" cy="177378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B3ACA629-753B-4336-B2F9-3A95776D93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t="60482" r="56779" b="8585"/>
          <a:stretch/>
        </p:blipFill>
        <p:spPr>
          <a:xfrm>
            <a:off x="7403236" y="2130085"/>
            <a:ext cx="1533156" cy="17519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635D379F-CDF0-48ED-9435-C1602FB8EB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58921" r="35389" b="10375"/>
          <a:stretch/>
        </p:blipFill>
        <p:spPr>
          <a:xfrm>
            <a:off x="9002617" y="2114537"/>
            <a:ext cx="1533157" cy="173896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0E34F24-7987-4226-9038-D786762EB6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0332" r="60089" b="8585"/>
          <a:stretch/>
        </p:blipFill>
        <p:spPr>
          <a:xfrm>
            <a:off x="5730340" y="3899582"/>
            <a:ext cx="1490463" cy="17577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F985CB2-0FE2-43B9-8AEE-8E4FD54FC1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9388" y="3865581"/>
            <a:ext cx="1490463" cy="1700131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64CCA78C-3ECC-4CE0-814A-6C860C29C8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0332" r="60089" b="8585"/>
          <a:stretch/>
        </p:blipFill>
        <p:spPr>
          <a:xfrm>
            <a:off x="9032767" y="3853499"/>
            <a:ext cx="1490463" cy="175779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672B2D4-C2F8-4C58-9B5D-640CDF0EDC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0362" y="4201008"/>
            <a:ext cx="1174566" cy="101584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7BFF455-CB2D-4649-BB71-78293430CA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6448" y="4254047"/>
            <a:ext cx="615949" cy="111409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7C0DE10-842A-47DC-B128-BB44AC6679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7121" y="4270623"/>
            <a:ext cx="1088495" cy="94140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10FE7D8-9DAD-481B-B182-C6E019E8C8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3736" y="2559916"/>
            <a:ext cx="1399554" cy="113477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D0CE002-A893-4613-8907-3D749040AD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42982" y="2447161"/>
            <a:ext cx="1069557" cy="106955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51A2F659-F29F-42CE-93AD-20E22582C5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36045" y="2493092"/>
            <a:ext cx="1330645" cy="10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180B61C-5C54-4DA1-BE86-AAAC0E6D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87"/>
            <a:ext cx="13439775" cy="7557376"/>
          </a:xfrm>
          <a:prstGeom prst="rect">
            <a:avLst/>
          </a:prstGeom>
        </p:spPr>
      </p:pic>
      <p:pic>
        <p:nvPicPr>
          <p:cNvPr id="16" name="รูปภาพ 15" descr="รูปภาพประกอบด้วย ข้อความ, อุปกรณ์อิเล็กทรอนิกส์, เวกเตอร์กราฟิก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BBAFF27-0C00-412E-94E4-54161885B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98" y="478354"/>
            <a:ext cx="7695615" cy="4664035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AEE35CA0-B46B-4F4A-B495-0D634BA60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58"/>
          <a:stretch/>
        </p:blipFill>
        <p:spPr>
          <a:xfrm>
            <a:off x="24805" y="11794"/>
            <a:ext cx="13439775" cy="19970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D4B98CA-C883-42CA-B0EF-07A79BCD3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40837" r="67998" b="40559"/>
          <a:stretch/>
        </p:blipFill>
        <p:spPr>
          <a:xfrm>
            <a:off x="3173285" y="3087330"/>
            <a:ext cx="1622323" cy="14060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36929B6-B105-4435-9481-F095338E6D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2474" r="83172" b="76857"/>
          <a:stretch/>
        </p:blipFill>
        <p:spPr>
          <a:xfrm>
            <a:off x="-69439" y="995361"/>
            <a:ext cx="1651819" cy="80624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8A05FD4-FC69-4E09-BB92-3095BB840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27567" r="68917" b="57992"/>
          <a:stretch/>
        </p:blipFill>
        <p:spPr>
          <a:xfrm>
            <a:off x="3173285" y="2084439"/>
            <a:ext cx="1524001" cy="109138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36CB795-F731-4B77-AB21-86B40BCA1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64" r="84367" b="40559"/>
          <a:stretch/>
        </p:blipFill>
        <p:spPr>
          <a:xfrm>
            <a:off x="471533" y="1965892"/>
            <a:ext cx="1524001" cy="2605549"/>
          </a:xfrm>
          <a:prstGeom prst="rect">
            <a:avLst/>
          </a:prstGeom>
        </p:spPr>
      </p:pic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538FE01B-0E33-48E9-A746-B5094931319C}"/>
              </a:ext>
            </a:extLst>
          </p:cNvPr>
          <p:cNvGrpSpPr/>
          <p:nvPr/>
        </p:nvGrpSpPr>
        <p:grpSpPr>
          <a:xfrm>
            <a:off x="2273260" y="1506902"/>
            <a:ext cx="472013" cy="376431"/>
            <a:chOff x="2104131" y="3449422"/>
            <a:chExt cx="418970" cy="239906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81CB4C5F-7AE3-47D1-8005-BD73D5CE91C2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8C220998-6309-4348-BD3F-03D72292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8DEAD6AB-4CAC-4D28-AC34-E56062270F15}"/>
              </a:ext>
            </a:extLst>
          </p:cNvPr>
          <p:cNvGrpSpPr/>
          <p:nvPr/>
        </p:nvGrpSpPr>
        <p:grpSpPr>
          <a:xfrm>
            <a:off x="1932636" y="1164367"/>
            <a:ext cx="1041012" cy="385148"/>
            <a:chOff x="1890552" y="2988036"/>
            <a:chExt cx="1041012" cy="385148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C37FEA40-73F3-435F-A8DB-D34A29141AD2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A0EFA20E-0734-4E55-837E-C9241FE5BB60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EC6153CF-6F11-4978-BBE2-C66EF07FCF5D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รูปภาพ 38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17CA7F33-E11D-400E-87E2-15AC8B8D6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0" name="รูปภาพ 39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C4F2CA6-08AD-4361-A1A5-CC61DAE9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19" name="รูปภาพ 18">
            <a:hlinkClick r:id="rId8" action="ppaction://hlinksldjump"/>
            <a:extLst>
              <a:ext uri="{FF2B5EF4-FFF2-40B4-BE49-F238E27FC236}">
                <a16:creationId xmlns:a16="http://schemas.microsoft.com/office/drawing/2014/main" id="{3614058B-33FE-43A4-9BE1-9E5CB24F61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457" r="76182" b="87526"/>
          <a:stretch/>
        </p:blipFill>
        <p:spPr>
          <a:xfrm>
            <a:off x="1157722" y="162743"/>
            <a:ext cx="2192594" cy="75708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54BABB8-6330-4F9D-96C0-C7496B00BA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7" t="53977" r="6476" b="40559"/>
          <a:stretch/>
        </p:blipFill>
        <p:spPr>
          <a:xfrm>
            <a:off x="3296711" y="4871615"/>
            <a:ext cx="929916" cy="41295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5D88A1C-D0B9-4080-94C1-2406C38B7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3" r="69878" b="1398"/>
          <a:stretch/>
        </p:blipFill>
        <p:spPr>
          <a:xfrm>
            <a:off x="-45924" y="4747960"/>
            <a:ext cx="4176490" cy="2690737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8267171-C472-4E89-972A-05E04C1D74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7" t="2457" r="15174" b="91559"/>
          <a:stretch/>
        </p:blipFill>
        <p:spPr>
          <a:xfrm>
            <a:off x="4614041" y="50787"/>
            <a:ext cx="8250620" cy="502626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1507427-C03B-418D-86F0-FC01B8C364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77120" r="73516" b="6342"/>
          <a:stretch/>
        </p:blipFill>
        <p:spPr>
          <a:xfrm>
            <a:off x="911737" y="5601079"/>
            <a:ext cx="2172929" cy="124984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E41EC443-65A9-4880-B636-8B0F787C66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63734" r="735"/>
          <a:stretch/>
        </p:blipFill>
        <p:spPr>
          <a:xfrm>
            <a:off x="3935285" y="5430585"/>
            <a:ext cx="5658937" cy="2169761"/>
          </a:xfrm>
          <a:prstGeom prst="rect">
            <a:avLst/>
          </a:prstGeom>
        </p:spPr>
      </p:pic>
      <p:sp>
        <p:nvSpPr>
          <p:cNvPr id="2" name="กล่องข้อความ 1">
            <a:hlinkClick r:id="rId8" action="ppaction://hlinksldjump"/>
            <a:extLst>
              <a:ext uri="{FF2B5EF4-FFF2-40B4-BE49-F238E27FC236}">
                <a16:creationId xmlns:a16="http://schemas.microsoft.com/office/drawing/2014/main" id="{CDA33EDF-BDEC-45D4-A019-9B72DA7DB2A4}"/>
              </a:ext>
            </a:extLst>
          </p:cNvPr>
          <p:cNvSpPr txBox="1"/>
          <p:nvPr/>
        </p:nvSpPr>
        <p:spPr>
          <a:xfrm>
            <a:off x="1341750" y="404859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sz="15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423C0B7-3953-4160-80A1-F00C75F51E5B}"/>
              </a:ext>
            </a:extLst>
          </p:cNvPr>
          <p:cNvSpPr txBox="1"/>
          <p:nvPr/>
        </p:nvSpPr>
        <p:spPr>
          <a:xfrm>
            <a:off x="1121186" y="5979779"/>
            <a:ext cx="16930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600" dirty="0">
                <a:solidFill>
                  <a:srgbClr val="2F9198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โต๊ะครูพิมพ์</a:t>
            </a: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9CBBC0B7-ABE0-49A8-BC59-EC241123A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16" y="994652"/>
            <a:ext cx="866775" cy="885825"/>
          </a:xfrm>
          <a:prstGeom prst="rect">
            <a:avLst/>
          </a:prstGeom>
        </p:spPr>
      </p:pic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356D38D3-81A0-4D6E-93CC-6E6C1F898A00}"/>
              </a:ext>
            </a:extLst>
          </p:cNvPr>
          <p:cNvGrpSpPr/>
          <p:nvPr/>
        </p:nvGrpSpPr>
        <p:grpSpPr>
          <a:xfrm>
            <a:off x="3393925" y="1011691"/>
            <a:ext cx="723037" cy="744088"/>
            <a:chOff x="5744440" y="2194237"/>
            <a:chExt cx="837467" cy="806246"/>
          </a:xfrm>
        </p:grpSpPr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D7B45785-F914-4D59-8DEE-1FEA65220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" r="4000" b="15548"/>
            <a:stretch/>
          </p:blipFill>
          <p:spPr>
            <a:xfrm>
              <a:off x="6129550" y="2306648"/>
              <a:ext cx="68094" cy="323481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1FF845AE-8736-4DC4-A755-B3CAEB4AC096}"/>
                </a:ext>
              </a:extLst>
            </p:cNvPr>
            <p:cNvSpPr/>
            <p:nvPr/>
          </p:nvSpPr>
          <p:spPr>
            <a:xfrm>
              <a:off x="5744440" y="2194237"/>
              <a:ext cx="837467" cy="806246"/>
            </a:xfrm>
            <a:prstGeom prst="ellipse">
              <a:avLst/>
            </a:prstGeom>
            <a:noFill/>
            <a:ln w="57150">
              <a:solidFill>
                <a:srgbClr val="6276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89D8C64E-83E2-4FA2-B479-BE66AEADBD1A}"/>
              </a:ext>
            </a:extLst>
          </p:cNvPr>
          <p:cNvSpPr/>
          <p:nvPr/>
        </p:nvSpPr>
        <p:spPr>
          <a:xfrm>
            <a:off x="3716189" y="1350055"/>
            <a:ext cx="77894" cy="74824"/>
          </a:xfrm>
          <a:prstGeom prst="ellipse">
            <a:avLst/>
          </a:prstGeom>
          <a:solidFill>
            <a:srgbClr val="F1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C9A8CA7B-E9BA-4389-A1B5-6041C1CCE7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t="63734" r="23474"/>
          <a:stretch/>
        </p:blipFill>
        <p:spPr>
          <a:xfrm>
            <a:off x="9594222" y="5431677"/>
            <a:ext cx="3734223" cy="216976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8D1E37E-4743-4238-AF5D-4EFB7AC9D5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195" y="2878827"/>
            <a:ext cx="2408129" cy="3206774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BD85873-16FA-4C4C-BDE4-C4CC9D9D36F7}"/>
              </a:ext>
            </a:extLst>
          </p:cNvPr>
          <p:cNvSpPr txBox="1"/>
          <p:nvPr/>
        </p:nvSpPr>
        <p:spPr>
          <a:xfrm>
            <a:off x="7809627" y="1801606"/>
            <a:ext cx="19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aaja" panose="02000000000000000000" pitchFamily="50" charset="0"/>
                <a:cs typeface="maaja" panose="02000000000000000000" pitchFamily="50" charset="0"/>
              </a:rPr>
              <a:t>Thank You</a:t>
            </a:r>
            <a:endParaRPr lang="th-TH" sz="3600" dirty="0">
              <a:latin typeface="maaja" panose="02000000000000000000" pitchFamily="50" charset="0"/>
              <a:cs typeface="maaja" panose="02000000000000000000" pitchFamily="50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423690F-C467-41DB-834C-389CCF4D8C0A}"/>
              </a:ext>
            </a:extLst>
          </p:cNvPr>
          <p:cNvSpPr txBox="1"/>
          <p:nvPr/>
        </p:nvSpPr>
        <p:spPr>
          <a:xfrm>
            <a:off x="8057215" y="3152832"/>
            <a:ext cx="231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maaja" panose="02000000000000000000" pitchFamily="50" charset="0"/>
                <a:cs typeface="maaja" panose="02000000000000000000" pitchFamily="50" charset="0"/>
              </a:rPr>
              <a:t>ครูแนะแนวใจดี</a:t>
            </a:r>
          </a:p>
        </p:txBody>
      </p:sp>
    </p:spTree>
    <p:extLst>
      <p:ext uri="{BB962C8B-B14F-4D97-AF65-F5344CB8AC3E}">
        <p14:creationId xmlns:p14="http://schemas.microsoft.com/office/powerpoint/2010/main" val="63301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F4109AB5-0C2A-4310-9090-A8B5FF439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0" y="0"/>
            <a:ext cx="13533108" cy="758594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F14C0F1-204A-4555-B8F5-EB8CAB06E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1" t="7921" b="79217"/>
          <a:stretch/>
        </p:blipFill>
        <p:spPr>
          <a:xfrm>
            <a:off x="10376246" y="569567"/>
            <a:ext cx="1911607" cy="97206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86055AD-14DE-4850-BD9A-9B3ADD638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87217" b="38346"/>
          <a:stretch/>
        </p:blipFill>
        <p:spPr>
          <a:xfrm>
            <a:off x="-11841" y="412955"/>
            <a:ext cx="1366684" cy="436552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DBA09D6-CD5A-4E83-BE1E-25CFE200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6" t="24054" r="17879" b="33143"/>
          <a:stretch/>
        </p:blipFill>
        <p:spPr>
          <a:xfrm>
            <a:off x="10811720" y="1954586"/>
            <a:ext cx="1278193" cy="323481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11AB56B-EDB4-475A-BAFB-E338562A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5" t="12214" b="24036"/>
          <a:stretch/>
        </p:blipFill>
        <p:spPr>
          <a:xfrm>
            <a:off x="11823411" y="6466"/>
            <a:ext cx="1643472" cy="61946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9E06147-F51F-4DDA-BCBC-1CF461943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6"/>
          <a:stretch/>
        </p:blipFill>
        <p:spPr>
          <a:xfrm>
            <a:off x="27560" y="3952202"/>
            <a:ext cx="13439775" cy="360595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3134454-A3EA-4CA5-A2B8-267740737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-2" r="33069" b="87143"/>
          <a:stretch/>
        </p:blipFill>
        <p:spPr>
          <a:xfrm>
            <a:off x="6719888" y="2"/>
            <a:ext cx="1802146" cy="97206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02B523B-5806-4FDE-99DC-589424EE7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0" r="12868" b="83039"/>
          <a:stretch/>
        </p:blipFill>
        <p:spPr>
          <a:xfrm>
            <a:off x="9234106" y="0"/>
            <a:ext cx="1451024" cy="128802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BF4E823-ECAF-4EAB-997F-886CA6A61F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70573" b="80748"/>
          <a:stretch/>
        </p:blipFill>
        <p:spPr>
          <a:xfrm>
            <a:off x="1207" y="217741"/>
            <a:ext cx="3804629" cy="164183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13FAB06-A7B8-4513-833E-9A8A7BCC3E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25182" r="12830" b="22311"/>
          <a:stretch/>
        </p:blipFill>
        <p:spPr>
          <a:xfrm>
            <a:off x="3140965" y="1891496"/>
            <a:ext cx="7638982" cy="39539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3D38E02-03E5-4DAD-95F1-825C88F633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5" r="76274" b="2049"/>
          <a:stretch/>
        </p:blipFill>
        <p:spPr>
          <a:xfrm>
            <a:off x="1373982" y="6774426"/>
            <a:ext cx="2536723" cy="62926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602A319-EF7D-4D24-917B-85B39C4CD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94167"/>
          <a:stretch/>
        </p:blipFill>
        <p:spPr>
          <a:xfrm>
            <a:off x="3566575" y="7110055"/>
            <a:ext cx="8504050" cy="44962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B66DD4B-19B3-49A4-84A2-FFCBAA5FD7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t="5462" r="21167" b="66445"/>
          <a:stretch/>
        </p:blipFill>
        <p:spPr>
          <a:xfrm>
            <a:off x="4683115" y="371206"/>
            <a:ext cx="5187285" cy="212376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A9569BF-9FAE-4377-B83C-092C6A76C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0" r="65271"/>
          <a:stretch/>
        </p:blipFill>
        <p:spPr>
          <a:xfrm>
            <a:off x="0" y="6400799"/>
            <a:ext cx="3705320" cy="115887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7134443-FBAD-4B53-9308-4025003B3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1" t="84670"/>
          <a:stretch/>
        </p:blipFill>
        <p:spPr>
          <a:xfrm>
            <a:off x="10717681" y="6400799"/>
            <a:ext cx="2733367" cy="1158876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6ED769A4-8170-4EC1-AE75-0DD73E7AD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5449" r="60892" b="86484"/>
          <a:stretch/>
        </p:blipFill>
        <p:spPr>
          <a:xfrm>
            <a:off x="910317" y="379064"/>
            <a:ext cx="991525" cy="609600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4B92464D-C5C6-4865-92AD-BDCE24FA8123}"/>
              </a:ext>
            </a:extLst>
          </p:cNvPr>
          <p:cNvSpPr txBox="1"/>
          <p:nvPr/>
        </p:nvSpPr>
        <p:spPr>
          <a:xfrm>
            <a:off x="390318" y="1325225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FC06EDF-97A3-4098-95B8-7D361F40A35D}"/>
              </a:ext>
            </a:extLst>
          </p:cNvPr>
          <p:cNvSpPr txBox="1"/>
          <p:nvPr/>
        </p:nvSpPr>
        <p:spPr>
          <a:xfrm rot="21438350">
            <a:off x="5167268" y="1034918"/>
            <a:ext cx="40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dirty="0">
                <a:solidFill>
                  <a:srgbClr val="2C339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อารมณ์เชิงบวกและเชิงลบ</a:t>
            </a:r>
          </a:p>
        </p:txBody>
      </p:sp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A957BC06-56A8-4A2D-90AA-1F3B3E61B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797889" y="2581961"/>
            <a:ext cx="2405341" cy="4252790"/>
          </a:xfrm>
          <a:prstGeom prst="rect">
            <a:avLst/>
          </a:prstGeom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3047B5A8-94F6-49A7-8D4C-0747FE03D079}"/>
              </a:ext>
            </a:extLst>
          </p:cNvPr>
          <p:cNvSpPr/>
          <p:nvPr/>
        </p:nvSpPr>
        <p:spPr>
          <a:xfrm>
            <a:off x="3307854" y="2599362"/>
            <a:ext cx="1977378" cy="7467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Mitr Light" panose="00000400000000000000" pitchFamily="2" charset="-34"/>
                <a:cs typeface="Mitr Light" panose="00000400000000000000" pitchFamily="2" charset="-34"/>
              </a:rPr>
              <a:t>อารมณ์เชิงบวก</a:t>
            </a:r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A4134750-8005-429B-AFDA-DCBA4F6C8A1F}"/>
              </a:ext>
            </a:extLst>
          </p:cNvPr>
          <p:cNvSpPr/>
          <p:nvPr/>
        </p:nvSpPr>
        <p:spPr>
          <a:xfrm>
            <a:off x="3307854" y="4099643"/>
            <a:ext cx="1977378" cy="7467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800" dirty="0">
              <a:latin typeface="Mitr Light" panose="00000400000000000000" pitchFamily="2" charset="-34"/>
              <a:cs typeface="Mitr Light" panose="00000400000000000000" pitchFamily="2" charset="-34"/>
            </a:endParaRPr>
          </a:p>
          <a:p>
            <a:pPr algn="ctr"/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อารมณ์เชิงลบ</a:t>
            </a:r>
          </a:p>
          <a:p>
            <a:pPr algn="ctr"/>
            <a:endParaRPr lang="th-TH" dirty="0"/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EDCF3A2-DCD2-498C-AF09-E04CE827E3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58921" r="78526" b="10375"/>
          <a:stretch/>
        </p:blipFill>
        <p:spPr>
          <a:xfrm>
            <a:off x="5546306" y="2152523"/>
            <a:ext cx="1619764" cy="177378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B3ACA629-753B-4336-B2F9-3A95776D93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t="60482" r="56779" b="8585"/>
          <a:stretch/>
        </p:blipFill>
        <p:spPr>
          <a:xfrm>
            <a:off x="7403236" y="2130085"/>
            <a:ext cx="1533156" cy="17519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635D379F-CDF0-48ED-9435-C1602FB8EB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58921" r="35389" b="10375"/>
          <a:stretch/>
        </p:blipFill>
        <p:spPr>
          <a:xfrm>
            <a:off x="9002617" y="2114537"/>
            <a:ext cx="1533157" cy="173896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0E34F24-7987-4226-9038-D786762EB6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0332" r="60089" b="8585"/>
          <a:stretch/>
        </p:blipFill>
        <p:spPr>
          <a:xfrm>
            <a:off x="5730340" y="3899582"/>
            <a:ext cx="1490463" cy="17577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F985CB2-0FE2-43B9-8AEE-8E4FD54FC1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9388" y="3865581"/>
            <a:ext cx="1490463" cy="1700131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64CCA78C-3ECC-4CE0-814A-6C860C29C8C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0332" r="60089" b="8585"/>
          <a:stretch/>
        </p:blipFill>
        <p:spPr>
          <a:xfrm>
            <a:off x="9032767" y="3853499"/>
            <a:ext cx="1490463" cy="175779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672B2D4-C2F8-4C58-9B5D-640CDF0EDC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0362" y="4201008"/>
            <a:ext cx="1174566" cy="101584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7BFF455-CB2D-4649-BB71-78293430CA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6448" y="4254047"/>
            <a:ext cx="615949" cy="111409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7C0DE10-842A-47DC-B128-BB44AC6679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7121" y="4270623"/>
            <a:ext cx="1088495" cy="94140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10FE7D8-9DAD-481B-B182-C6E019E8C8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3736" y="2559916"/>
            <a:ext cx="1399554" cy="113477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D0CE002-A893-4613-8907-3D749040AD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42982" y="2447161"/>
            <a:ext cx="1069557" cy="106955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51A2F659-F29F-42CE-93AD-20E22582C5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36045" y="2493092"/>
            <a:ext cx="1330645" cy="10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084451" y="841013"/>
            <a:ext cx="226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มีความสุข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, โคมไฟ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4ABC307-569D-46A5-B50D-7DFCDA336B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26" y="2347812"/>
            <a:ext cx="3825814" cy="31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4892893" y="841013"/>
            <a:ext cx="265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ประหลาดใจ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AEB431D-CFC6-4E8A-9CC8-1EABF7C0BB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20" y="2508289"/>
            <a:ext cx="3221584" cy="27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167808" y="841013"/>
            <a:ext cx="2101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หงุดหงิด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7405ABE-7319-46C1-855C-A37241CE44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52" y="2598592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546117" y="841013"/>
            <a:ext cx="1345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ตกใจ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18" name="รูปภาพ 17" descr="รูปภาพประกอบด้วย ในอาคาร, ของเล่น, ตุ๊กต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C0248D-4BF9-4C6B-BFCE-5895EB8556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88" y="2440043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23B0FFF-839B-4CE1-9540-AFBA6E96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33" y="0"/>
            <a:ext cx="13533108" cy="758594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94C24BD-3CAA-4E02-BAA0-D25C3A8E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-94519" y="226142"/>
            <a:ext cx="1029940" cy="850438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49046CE-E99A-4126-9826-438A72D9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1821565" y="54900"/>
            <a:ext cx="2585884" cy="1337187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D93FC3F9-1814-4F39-A73F-75D29FF9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325815" y="-42357"/>
            <a:ext cx="1307690" cy="62926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E4F63F7-E6CF-402E-AF97-77D9D1AA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477570" y="-53514"/>
            <a:ext cx="972710" cy="76691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9511BC-E3F4-4713-B9E2-6303781E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567005" y="959436"/>
            <a:ext cx="1720644" cy="43224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330AAF-E4A9-4147-8C19-040FE5B0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-502495" y="1602515"/>
            <a:ext cx="1425846" cy="327460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D3E0C8-F624-4F6C-83FD-0710A5492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-231228" y="4148034"/>
            <a:ext cx="13693204" cy="32939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A3CEFBF-63F7-49CC-BF29-445D23D60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327516" y="383459"/>
            <a:ext cx="3133274" cy="7144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B4C8-CFDE-4B1E-A9A4-63FF436DD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774" b="81441"/>
          <a:stretch/>
        </p:blipFill>
        <p:spPr>
          <a:xfrm>
            <a:off x="9500658" y="198906"/>
            <a:ext cx="3959246" cy="161494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FBD8E9-924E-407A-85A8-1160DE67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767762" y="-108842"/>
            <a:ext cx="1543665" cy="148467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9AD447C-4516-43F8-A44E-08043EFAD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20169" r="22951" b="33986"/>
          <a:stretch/>
        </p:blipFill>
        <p:spPr>
          <a:xfrm>
            <a:off x="2341866" y="2097246"/>
            <a:ext cx="7103720" cy="34608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622714-1F2C-450B-8A7A-3094174ED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977" r="30661" b="68808"/>
          <a:stretch/>
        </p:blipFill>
        <p:spPr>
          <a:xfrm>
            <a:off x="3674728" y="226142"/>
            <a:ext cx="5112776" cy="21323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7C20E1A-ABE7-45FC-886A-D10614ECE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14573" r="29191" b="70630"/>
          <a:stretch/>
        </p:blipFill>
        <p:spPr>
          <a:xfrm>
            <a:off x="7155350" y="1102501"/>
            <a:ext cx="1789470" cy="111820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50640E8-3218-4A8F-95DD-52F42834A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1" t="20783" r="11443" b="63829"/>
          <a:stretch/>
        </p:blipFill>
        <p:spPr>
          <a:xfrm>
            <a:off x="11137156" y="1805063"/>
            <a:ext cx="1238702" cy="1162928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FDE190C-2370-423E-AD44-7CBC30ABEDCF}"/>
              </a:ext>
            </a:extLst>
          </p:cNvPr>
          <p:cNvSpPr txBox="1"/>
          <p:nvPr/>
        </p:nvSpPr>
        <p:spPr>
          <a:xfrm>
            <a:off x="10717693" y="119495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tr" panose="00000500000000000000" pitchFamily="2" charset="-34"/>
                <a:cs typeface="Mitr" panose="00000500000000000000" pitchFamily="2" charset="-34"/>
              </a:rPr>
              <a:t>Online Classroom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8DB6C3-E593-4F07-87B6-5E05489AE0EA}"/>
              </a:ext>
            </a:extLst>
          </p:cNvPr>
          <p:cNvSpPr txBox="1"/>
          <p:nvPr/>
        </p:nvSpPr>
        <p:spPr>
          <a:xfrm rot="21438350">
            <a:off x="5344139" y="841013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rgbClr val="A94599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ผิดหวัง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70E913-1C0F-4BD9-83D1-51007B5E2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299688" y="6983919"/>
            <a:ext cx="8313426" cy="57877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23DFA2D-D4DD-45CC-8477-5D831816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133149" y="7015202"/>
            <a:ext cx="6306626" cy="540932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05DAA166-A903-45B2-B4CC-1C1C21AC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3973" y="2332264"/>
            <a:ext cx="2713183" cy="4797073"/>
          </a:xfrm>
          <a:prstGeom prst="rect">
            <a:avLst/>
          </a:prstGeom>
        </p:spPr>
      </p:pic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7E15121-9F03-4DB4-905D-D0C7CBF6EC39}"/>
              </a:ext>
            </a:extLst>
          </p:cNvPr>
          <p:cNvGrpSpPr/>
          <p:nvPr/>
        </p:nvGrpSpPr>
        <p:grpSpPr>
          <a:xfrm flipH="1">
            <a:off x="9972308" y="3776563"/>
            <a:ext cx="472013" cy="376431"/>
            <a:chOff x="2104131" y="3449422"/>
            <a:chExt cx="418970" cy="239906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AB14D0B8-1944-4E21-BD8D-DDFBDCF9E631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FA9818D3-F4FB-4FF6-928E-B6B0E34B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48C20C33-9F7A-4DBE-9B8D-D13A667BCE3B}"/>
              </a:ext>
            </a:extLst>
          </p:cNvPr>
          <p:cNvGrpSpPr/>
          <p:nvPr/>
        </p:nvGrpSpPr>
        <p:grpSpPr>
          <a:xfrm flipH="1">
            <a:off x="9739868" y="3331924"/>
            <a:ext cx="1041012" cy="385148"/>
            <a:chOff x="1890552" y="2988036"/>
            <a:chExt cx="1041012" cy="385148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6AFC1C3-608A-4713-B227-E2627B52D167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1E47B172-F023-436D-91A7-A399D00D956A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6F816377-C3EA-435A-A377-7FD2D41BBD4C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รูปภาพ 40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28239C1-21B3-48CA-9DA2-C0317B7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2" name="รูปภาพ 41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0266931C-C93A-48A6-B1AD-296BB87D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A697FE4-EE5E-411E-9B9E-41803FA87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790262" y="139032"/>
            <a:ext cx="924233" cy="88623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2118294-78C1-4DC9-9F86-3FC8522E5B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51" y="2462373"/>
            <a:ext cx="3028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2E-6 1.91516E-6 L 0.47319 -0.0046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111E-6 7.18186E-7 L -0.47377 0.0063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5" y="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</TotalTime>
  <Words>180</Words>
  <Application>Microsoft Office PowerPoint</Application>
  <PresentationFormat>กำหนดเอง</PresentationFormat>
  <Paragraphs>77</Paragraphs>
  <Slides>32</Slides>
  <Notes>0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40" baseType="lpstr">
      <vt:lpstr>Mitr</vt:lpstr>
      <vt:lpstr>Mitr Medium</vt:lpstr>
      <vt:lpstr>Calibri Light</vt:lpstr>
      <vt:lpstr>Arial</vt:lpstr>
      <vt:lpstr>maaja</vt:lpstr>
      <vt:lpstr>Calibri</vt:lpstr>
      <vt:lpstr>Mitr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Hauptstr. 1</dc:creator>
  <cp:lastModifiedBy>ปฏิภาณ พึ่งเกษม</cp:lastModifiedBy>
  <cp:revision>63</cp:revision>
  <dcterms:created xsi:type="dcterms:W3CDTF">2021-07-26T06:11:51Z</dcterms:created>
  <dcterms:modified xsi:type="dcterms:W3CDTF">2021-08-29T04:49:30Z</dcterms:modified>
</cp:coreProperties>
</file>