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4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7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0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2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8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6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8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0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4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24F7-82B8-4AAE-86B0-3A4B979D50A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971E-E50A-4C60-A48A-471A3A80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2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6117"/>
            <a:ext cx="2459865" cy="1731414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911" y="5268253"/>
            <a:ext cx="2682472" cy="173141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156" y="5268253"/>
            <a:ext cx="2682472" cy="1731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53" y="5268253"/>
            <a:ext cx="2319317" cy="1733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1525" y="0"/>
            <a:ext cx="3800475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47480" y="914398"/>
            <a:ext cx="6764495" cy="882673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accent1">
                    <a:lumMod val="50000"/>
                  </a:schemeClr>
                </a:solidFill>
              </a:rPr>
              <a:t>ความสำคัญของ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</a:rPr>
              <a:t>ศาสนา</a:t>
            </a:r>
            <a:br>
              <a:rPr lang="th-TH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</a:rPr>
              <a:t>ต่อ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</a:rPr>
              <a:t>สังคมไทย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89148" y="1754003"/>
            <a:ext cx="6764495" cy="4322003"/>
          </a:xfrm>
        </p:spPr>
        <p:txBody>
          <a:bodyPr>
            <a:noAutofit/>
          </a:bodyPr>
          <a:lstStyle/>
          <a:p>
            <a:pPr algn="l"/>
            <a:r>
              <a:rPr lang="th-TH" sz="36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ความสำคัญของพระพุทธศาสนาต่อสังคมไทย</a:t>
            </a:r>
          </a:p>
          <a:p>
            <a:pPr algn="l"/>
            <a:r>
              <a:rPr lang="th-TH" sz="36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พระพุทธศาสนาอยู่คู่กับสังคมไทยมานาน วิถีชีวิตของชาวไทยส่วนมากจะเกี่ยวข้องกับพระพุทธศาสนา ชาวไทยร้อยละ </a:t>
            </a:r>
            <a:r>
              <a:rPr lang="th-TH" sz="36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๙๕ </a:t>
            </a:r>
            <a:r>
              <a:rPr lang="th-TH" sz="36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นับถือพระพุทธศาสนา ได้นำหลักการปฏิบัติทางพระพุทธศาสนามาเป็นแนวทางแห่งการดำเนินชีวิตจนกลายเป็นรากฐานทางวัฒนธรรม และเอกลักษณ์มรดกของชาติไทยตราบเท่าทุกวัน</a:t>
            </a:r>
          </a:p>
        </p:txBody>
      </p:sp>
    </p:spTree>
    <p:extLst>
      <p:ext uri="{BB962C8B-B14F-4D97-AF65-F5344CB8AC3E}">
        <p14:creationId xmlns:p14="http://schemas.microsoft.com/office/powerpoint/2010/main" val="225971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6117"/>
            <a:ext cx="2459865" cy="1731414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911" y="5268253"/>
            <a:ext cx="2682472" cy="173141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156" y="5268253"/>
            <a:ext cx="2682472" cy="1731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53" y="5268253"/>
            <a:ext cx="2319317" cy="1733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1525" y="0"/>
            <a:ext cx="3800475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93059" y="246743"/>
            <a:ext cx="7410647" cy="1201239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th-TH" sz="4400" b="1" dirty="0" smtClean="0"/>
              <a:t>พระพุทธศาสนาเป็นรากฐานของวัฒนธรรม</a:t>
            </a:r>
            <a:br>
              <a:rPr lang="th-TH" sz="4400" b="1" dirty="0" smtClean="0"/>
            </a:br>
            <a:endParaRPr lang="th-TH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14178" y="1589650"/>
            <a:ext cx="7410647" cy="3674332"/>
          </a:xfrm>
        </p:spPr>
        <p:txBody>
          <a:bodyPr>
            <a:noAutofit/>
          </a:bodyPr>
          <a:lstStyle/>
          <a:p>
            <a:pPr algn="l"/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สังคมไทย</a:t>
            </a:r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มีหลักปฏิบัติและวิถีชีวิตอยู่บนหลักของพระพุทธศาสนา ซึ่งได้ยึดถือและปฏิบัติสืบต่อกันมาเป็นระยะเวลาอันยาวนาน หลักธรรมคำสอนและความเชื่อตลอดจนแนวปฏิบัติตนตามหลักศาสนาได้ซึมซาบอยู่กับวิถีชีวิตของคนไทยทุกคน จึงกล่าวได้ว่าสังคมไทยทุกระดับได้รับเอาความเชื่อทางศาสนามาเป็นแบบอย่างแห่งการดำเนินชีวิตจนก่อให้เกิดเป็นวัฒนธรรมขึ้นมา เพื่อความเข้าใจจะได้นำเสนอเกี่ยวกับเรื่องความสำคัญของพระพุทธศาสนาในฐานะเป็นรากฐานของวัฒนธรรม 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วัฒนธรรม </a:t>
            </a:r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หมายถึงสภาพและลักษณะที่แสดงถึงความเจริญงอกงามในด้านวิถีชีวิต ความคิด การปรับตัว ความเป็นระเบียบเรียบร้อย เป็นสิ่งที่แสดงออกให้เห็นถึงวิธีการดำเนินชีวิตของคนในสังคม ซึ่งได้ถ่ายทอดสืบต่อกันมา 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 ๒ </a:t>
            </a:r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 ได้แก่ วัฒนธรรมด้านวัตถุและวัฒนธรรมที่ไม่ใช่วัตถุ</a:t>
            </a:r>
          </a:p>
          <a:p>
            <a:pPr algn="l"/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26</a:t>
            </a:r>
            <a:endParaRPr lang="th-TH" sz="2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0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6117"/>
            <a:ext cx="2459865" cy="1731414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911" y="5268253"/>
            <a:ext cx="2682472" cy="173141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156" y="5268253"/>
            <a:ext cx="2682472" cy="1731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53" y="5268253"/>
            <a:ext cx="2319317" cy="1733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1525" y="0"/>
            <a:ext cx="3800475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 rot="10800000" flipV="1">
            <a:off x="1042897" y="1125416"/>
            <a:ext cx="6764495" cy="1674055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พระพุทธศาสนาในฐานะเป็นเอกลักษณ์และมรดกของชาติไทย</a:t>
            </a:r>
            <a:r>
              <a:rPr lang="th-TH" dirty="0"/>
              <a:t/>
            </a:r>
            <a:br>
              <a:rPr lang="th-TH" dirty="0"/>
            </a:br>
            <a:endParaRPr lang="th-TH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6383" y="2251538"/>
            <a:ext cx="8312706" cy="3136387"/>
          </a:xfrm>
        </p:spPr>
        <p:txBody>
          <a:bodyPr>
            <a:normAutofit/>
          </a:bodyPr>
          <a:lstStyle/>
          <a:p>
            <a:pPr algn="l"/>
            <a:r>
              <a:rPr lang="th-TH" sz="2600" b="1" dirty="0"/>
              <a:t>๑. พระพุทธศาสนาเป็นศาสนาของประชากรส่วนใหญ่ของประเทศ</a:t>
            </a:r>
          </a:p>
          <a:p>
            <a:pPr algn="l"/>
            <a:r>
              <a:rPr lang="th-TH" sz="2600" dirty="0"/>
              <a:t>ในจำนวนประชากรของประเทศไทยมีพลเมืองที่นับถือพระพุทธศาสนาประมาณร้อยละ ๙๕ หรือพูดได้ว่าคนไทยเกือบทุกคนเป็นผู้นับถือ</a:t>
            </a:r>
            <a:r>
              <a:rPr lang="th-TH" sz="2600" dirty="0" smtClean="0"/>
              <a:t>พระพุทธศาสนา</a:t>
            </a:r>
            <a:endParaRPr lang="en-US" sz="2600" dirty="0" smtClean="0"/>
          </a:p>
          <a:p>
            <a:pPr algn="l"/>
            <a:r>
              <a:rPr lang="th-TH" sz="2600" b="1" dirty="0"/>
              <a:t>๒. พระพุทธศาสนาเป็นแกนนำและเป็นรากฐานสำคัญของวัฒนธรรมไทย</a:t>
            </a:r>
          </a:p>
          <a:p>
            <a:pPr algn="l"/>
            <a:r>
              <a:rPr lang="th-TH" sz="2600" dirty="0"/>
              <a:t>วิถีชีวิตของคนไทยผูกพันอยู่อย่างแนบแน่นกับพระพุทธศาสนา ความเชื่อถือและหลักปฏิบัติในพระพุทธศาสนาซึ่งแทรกผสมผสานอยู่ในแนวความคิด จิตใจ และกิจกรรมแทบทุกด้านของชีวิตไทยมาตลอดเวลายาวนาน</a:t>
            </a:r>
          </a:p>
          <a:p>
            <a:pPr algn="l"/>
            <a:endParaRPr lang="th-TH" sz="2600" b="1" dirty="0"/>
          </a:p>
          <a:p>
            <a:pPr algn="l"/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29928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6117"/>
            <a:ext cx="2459865" cy="1731414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911" y="5268253"/>
            <a:ext cx="2682472" cy="173141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156" y="5268253"/>
            <a:ext cx="2682472" cy="1731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53" y="5268253"/>
            <a:ext cx="2319317" cy="1733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1525" y="0"/>
            <a:ext cx="3800475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15829" y="635197"/>
            <a:ext cx="6764495" cy="882673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</a:rPr>
              <a:t>พระพุทธศาสนาเป็นศูนย์รวมจิตใจ</a:t>
            </a:r>
            <a:endParaRPr lang="th-TH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ชื่อเรื่องรอง 13"/>
          <p:cNvSpPr>
            <a:spLocks noGrp="1"/>
          </p:cNvSpPr>
          <p:nvPr>
            <p:ph type="subTitle" idx="1"/>
          </p:nvPr>
        </p:nvSpPr>
        <p:spPr>
          <a:xfrm>
            <a:off x="667905" y="1773496"/>
            <a:ext cx="7575696" cy="3712904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ตามปกติ คนทั้งหลายจะอยู่รวมกันได้ดี มีความพร้อมเพรียง ต่อเมื่อมีหลักความเชื่อหรือเครื่องยึดเหนี่ยวจิตใจอย่างหนึ่งอย่างเดียวกัน เป็นเหมือนแกนหรือสายเชือกที่ร้อยประสานกันไว้ ในบรรดาหลักความเชื่อหรือเครื่องยึดเหนี่ยวจิตใจทั้งหลายนั้น กล่าวได้ว่า ศาสนาเป็นหลักความเชื่อที่มีกำลังมากที่สุด และเป็นเครื่องยึดเหนี่ยวจิตใจที่เหนียวแน่นลึกซึ้งที่สุด</a:t>
            </a:r>
          </a:p>
          <a:p>
            <a:pPr algn="l"/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/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271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6117"/>
            <a:ext cx="2459865" cy="1731414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911" y="5268253"/>
            <a:ext cx="2682472" cy="173141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156" y="5268253"/>
            <a:ext cx="2682472" cy="1731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53" y="5268253"/>
            <a:ext cx="2319317" cy="1733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1525" y="0"/>
            <a:ext cx="3800475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15829" y="870857"/>
            <a:ext cx="7762114" cy="647013"/>
          </a:xfrm>
        </p:spPr>
        <p:txBody>
          <a:bodyPr>
            <a:noAutofit/>
          </a:bodyPr>
          <a:lstStyle/>
          <a:p>
            <a:r>
              <a:rPr lang="th-TH" sz="4400" b="1" dirty="0" smtClean="0">
                <a:solidFill>
                  <a:schemeClr val="accent1">
                    <a:lumMod val="50000"/>
                  </a:schemeClr>
                </a:solidFill>
              </a:rPr>
              <a:t>พระพุทธศาสนาเป็นหลักการที่ช่วยดำรงเสรีภาพ</a:t>
            </a:r>
            <a:br>
              <a:rPr lang="th-TH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h-TH" sz="4400" b="1" dirty="0" smtClean="0">
                <a:solidFill>
                  <a:schemeClr val="accent1">
                    <a:lumMod val="50000"/>
                  </a:schemeClr>
                </a:solidFill>
              </a:rPr>
              <a:t>ในการนับถือศาสนา</a:t>
            </a:r>
            <a:endParaRPr lang="th-TH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ชื่อเรื่องรอง 13"/>
          <p:cNvSpPr>
            <a:spLocks noGrp="1"/>
          </p:cNvSpPr>
          <p:nvPr>
            <p:ph type="subTitle" idx="1"/>
          </p:nvPr>
        </p:nvSpPr>
        <p:spPr>
          <a:xfrm>
            <a:off x="667905" y="1773496"/>
            <a:ext cx="7910038" cy="3001704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ในสังคมไทย</a:t>
            </a:r>
            <a:r>
              <a:rPr lang="th-TH" sz="36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ตลอดถึง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ประวัติศาสตร์ของการนับถือพระพุทธศาสนา เสรีภาพทางศาสนาเป็นสิ่งที่มีมาเองเป็นไปเอง เป็นลักษณะของสังคมที่ถ่ายทอดกันมาโดยไม่ต้องรู้ตัว สืบเนื่องจากหลักการของพระพุทธศาสนาที่เชิดชูเสรีภาพในการใช้ปัญญา โดยไม่มีการบังคับศรัทธา เพราะฉะนั้นในประวัติของคนชาติไทยจึงไม่ต้องมีการต่อสู้เพื่อให้ได้มาซึ่งเสรีภาพในการนับถือศาสนาอย่างที่เกิดขึ้นและรุนแรงในหลายประเทศ</a:t>
            </a:r>
          </a:p>
          <a:p>
            <a:pPr algn="l"/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/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33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6117"/>
            <a:ext cx="2459865" cy="1731414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911" y="5268253"/>
            <a:ext cx="2682472" cy="173141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156" y="5268253"/>
            <a:ext cx="2682472" cy="1731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53" y="5268253"/>
            <a:ext cx="2319317" cy="1733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1525" y="0"/>
            <a:ext cx="3800475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15829" y="635197"/>
            <a:ext cx="6764495" cy="882673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</a:rPr>
              <a:t>พระพุทธศาสนาเป็นศูนย์รวมจิตใจ</a:t>
            </a:r>
            <a:endParaRPr lang="th-TH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ชื่อเรื่องรอง 13"/>
          <p:cNvSpPr>
            <a:spLocks noGrp="1"/>
          </p:cNvSpPr>
          <p:nvPr>
            <p:ph type="subTitle" idx="1"/>
          </p:nvPr>
        </p:nvSpPr>
        <p:spPr>
          <a:xfrm>
            <a:off x="667905" y="1773496"/>
            <a:ext cx="7575696" cy="3712904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ตามปกติ คนทั้งหลายจะอยู่รวมกันได้ดี มีความพร้อมเพรียง ต่อเมื่อมีหลักความเชื่อหรือเครื่องยึดเหนี่ยวจิตใจอย่างหนึ่งอย่างเดียวกัน เป็นเหมือนแกนหรือสายเชือกที่ร้อยประสานกันไว้ ในบรรดาหลักความเชื่อหรือเครื่องยึดเหนี่ยวจิตใจทั้งหลายนั้น กล่าวได้ว่า ศาสนาเป็นหลักความเชื่อที่มีกำลังมากที่สุด และเป็นเครื่องยึดเหนี่ยวจิตใจที่เหนียวแน่นลึกซึ้งที่สุด</a:t>
            </a:r>
          </a:p>
          <a:p>
            <a:pPr algn="l"/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/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194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6117"/>
            <a:ext cx="2459865" cy="1731414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911" y="5268253"/>
            <a:ext cx="2682472" cy="173141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156" y="5268253"/>
            <a:ext cx="2682472" cy="1731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53" y="5268253"/>
            <a:ext cx="2319317" cy="1733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1525" y="0"/>
            <a:ext cx="3800475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15829" y="635197"/>
            <a:ext cx="6764495" cy="882673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</a:rPr>
              <a:t>พระพุทธศาสนาเป็นศูนย์รวมจิตใจ</a:t>
            </a:r>
            <a:endParaRPr lang="th-TH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ชื่อเรื่องรอง 13"/>
          <p:cNvSpPr>
            <a:spLocks noGrp="1"/>
          </p:cNvSpPr>
          <p:nvPr>
            <p:ph type="subTitle" idx="1"/>
          </p:nvPr>
        </p:nvSpPr>
        <p:spPr>
          <a:xfrm>
            <a:off x="667905" y="1773496"/>
            <a:ext cx="7575696" cy="3712904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ตามปกติ คนทั้งหลายจะอยู่รวมกันได้ดี มีความพร้อมเพรียง ต่อเมื่อมีหลักความเชื่อหรือเครื่องยึดเหนี่ยวจิตใจอย่างหนึ่งอย่างเดียวกัน เป็นเหมือนแกนหรือสายเชือกที่ร้อยประสานกันไว้ ในบรรดาหลักความเชื่อหรือเครื่องยึดเหนี่ยวจิตใจทั้งหลายนั้น กล่าวได้ว่า ศาสนาเป็นหลักความเชื่อที่มีกำลังมากที่สุด และเป็นเครื่องยึดเหนี่ยวจิตใจที่เหนียวแน่นลึกซึ้งที่สุด</a:t>
            </a:r>
          </a:p>
          <a:p>
            <a:pPr algn="l"/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/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087583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630</Words>
  <Application>Microsoft Office PowerPoint</Application>
  <PresentationFormat>แบบจอกว้าง</PresentationFormat>
  <Paragraphs>19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ความสำคัญของศาสนา ต่อสังคมไทย</vt:lpstr>
      <vt:lpstr>  พระพุทธศาสนาเป็นรากฐานของวัฒนธรรม </vt:lpstr>
      <vt:lpstr>พระพุทธศาสนาในฐานะเป็นเอกลักษณ์และมรดกของชาติไทย </vt:lpstr>
      <vt:lpstr>พระพุทธศาสนาเป็นศูนย์รวมจิตใจ</vt:lpstr>
      <vt:lpstr>พระพุทธศาสนาเป็นหลักการที่ช่วยดำรงเสรีภาพ ในการนับถือศาสนา</vt:lpstr>
      <vt:lpstr>พระพุทธศาสนาเป็นศูนย์รวมจิตใจ</vt:lpstr>
      <vt:lpstr>พระพุทธศาสนาเป็นศูนย์รวมจิตใจ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ความสำคัญของศาสนาต่อสังคมไทย</dc:title>
  <dc:creator>Acer</dc:creator>
  <cp:lastModifiedBy>Acer</cp:lastModifiedBy>
  <cp:revision>7</cp:revision>
  <dcterms:created xsi:type="dcterms:W3CDTF">2020-06-17T07:22:19Z</dcterms:created>
  <dcterms:modified xsi:type="dcterms:W3CDTF">2020-06-19T06:51:03Z</dcterms:modified>
</cp:coreProperties>
</file>