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4" r:id="rId3"/>
    <p:sldId id="326" r:id="rId4"/>
    <p:sldId id="327" r:id="rId5"/>
    <p:sldId id="325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71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125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97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430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894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1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76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957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487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79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25EE-3EE4-4CE3-BDF7-63B3FAF2ED75}" type="datetimeFigureOut">
              <a:rPr lang="th-TH" smtClean="0"/>
              <a:t>15/08/64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BCB5-D883-43E2-9F1E-611E73336A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881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คำบรรยายภาพแบบวงรี 1"/>
          <p:cNvSpPr/>
          <p:nvPr/>
        </p:nvSpPr>
        <p:spPr>
          <a:xfrm>
            <a:off x="1475656" y="764704"/>
            <a:ext cx="4608512" cy="1368152"/>
          </a:xfrm>
          <a:prstGeom prst="wedgeEllipseCallout">
            <a:avLst>
              <a:gd name="adj1" fmla="val 72196"/>
              <a:gd name="adj2" fmla="val 663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กิจกรรมที่ </a:t>
            </a:r>
            <a:r>
              <a:rPr lang="en-US" b="1" dirty="0" smtClean="0"/>
              <a:t>1</a:t>
            </a:r>
            <a:r>
              <a:rPr lang="th-TH" b="1" dirty="0" smtClean="0"/>
              <a:t>  โครงสร้างของเซลล์พืชและเซลล์สัตว์</a:t>
            </a:r>
            <a:endParaRPr lang="th-TH" b="1" dirty="0"/>
          </a:p>
        </p:txBody>
      </p:sp>
      <p:sp>
        <p:nvSpPr>
          <p:cNvPr id="3" name="คำบรรยายภาพแบบวงรี 2"/>
          <p:cNvSpPr/>
          <p:nvPr/>
        </p:nvSpPr>
        <p:spPr>
          <a:xfrm>
            <a:off x="1259632" y="2564904"/>
            <a:ext cx="5184576" cy="1944216"/>
          </a:xfrm>
          <a:prstGeom prst="wedgeEllipseCallout">
            <a:avLst>
              <a:gd name="adj1" fmla="val 69311"/>
              <a:gd name="adj2" fmla="val -4296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คำ</a:t>
            </a:r>
            <a:r>
              <a:rPr lang="th-TH" b="1" dirty="0" smtClean="0"/>
              <a:t>ชี้แจง</a:t>
            </a:r>
          </a:p>
          <a:p>
            <a:pPr algn="ctr"/>
            <a:r>
              <a:rPr lang="th-TH" b="1" dirty="0" smtClean="0"/>
              <a:t>ให้</a:t>
            </a:r>
            <a:r>
              <a:rPr lang="th-TH" b="1" dirty="0" smtClean="0"/>
              <a:t>นักเรียนนำข้อความมาเติมในแผนผังเซลล์พืชและเซลล์สัตว์ให้ถูกต้อง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7269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779293" y="1268760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ผนังเซลล์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87624" y="212153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นิวเคลียส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313432" y="226547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คลอ</a:t>
            </a:r>
            <a:r>
              <a:rPr lang="th-TH" dirty="0" err="1" smtClean="0"/>
              <a:t>โรพลาสต์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087724" y="313386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ไซ</a:t>
            </a:r>
            <a:r>
              <a:rPr lang="th-TH" dirty="0" err="1" smtClean="0"/>
              <a:t>โทรพ</a:t>
            </a:r>
            <a:r>
              <a:rPr lang="th-TH" dirty="0" smtClean="0"/>
              <a:t>ลา</a:t>
            </a:r>
            <a:r>
              <a:rPr lang="th-TH" dirty="0" err="1" smtClean="0"/>
              <a:t>สซึม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679393" y="4293096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ไมโทรคอนเด</a:t>
            </a:r>
            <a:r>
              <a:rPr lang="th-TH" dirty="0" err="1" smtClean="0"/>
              <a:t>รีย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213532" y="131522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เยื่อหุ้มเซลล์</a:t>
            </a:r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932040" y="345941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แว</a:t>
            </a:r>
            <a:r>
              <a:rPr lang="th-TH" dirty="0" smtClean="0"/>
              <a:t>คิว</a:t>
            </a:r>
            <a:r>
              <a:rPr lang="th-TH" dirty="0" err="1" smtClean="0"/>
              <a:t>โอล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69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257" y="1631818"/>
            <a:ext cx="3672408" cy="273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3679393" y="94321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67544" y="174670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180259" y="2806264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70369" y="2996952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131840" y="4425501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177167" y="1916832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180259" y="3740844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2392257" y="22423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flipH="1">
            <a:off x="2270569" y="2242377"/>
            <a:ext cx="121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 flipV="1">
            <a:off x="2392257" y="2394777"/>
            <a:ext cx="30712" cy="9277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 flipH="1">
            <a:off x="2331414" y="3322497"/>
            <a:ext cx="112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สี่เหลี่ยมผืนผ้า 26"/>
          <p:cNvSpPr/>
          <p:nvPr/>
        </p:nvSpPr>
        <p:spPr>
          <a:xfrm>
            <a:off x="643394" y="617670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เซลล์.................</a:t>
            </a:r>
            <a:endParaRPr lang="th-TH" dirty="0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2555776" y="5733256"/>
            <a:ext cx="5976664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ชื่อ.......................................................เลขที่............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734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493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56612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ผู้สอน  ครูรัชนี  เปาะ</a:t>
            </a:r>
            <a:r>
              <a:rPr lang="th-TH" b="1" dirty="0" err="1" smtClean="0"/>
              <a:t>ศิริ</a:t>
            </a:r>
            <a:endParaRPr lang="th-TH" b="1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779293" y="1268760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ผนังเซลล์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87624" y="212153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นิวเคลียส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313432" y="2265475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คลอ</a:t>
            </a:r>
            <a:r>
              <a:rPr lang="th-TH" dirty="0" err="1" smtClean="0"/>
              <a:t>โรพลาสต์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087724" y="313386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ไซ</a:t>
            </a:r>
            <a:r>
              <a:rPr lang="th-TH" dirty="0" err="1" smtClean="0"/>
              <a:t>โทรพ</a:t>
            </a:r>
            <a:r>
              <a:rPr lang="th-TH" dirty="0" smtClean="0"/>
              <a:t>ลา</a:t>
            </a:r>
            <a:r>
              <a:rPr lang="th-TH" dirty="0" err="1" smtClean="0"/>
              <a:t>สซึม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679393" y="4293096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ไมโทรคอนเด</a:t>
            </a:r>
            <a:r>
              <a:rPr lang="th-TH" dirty="0" err="1" smtClean="0"/>
              <a:t>รีย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213532" y="1315228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เยื่อหุ้มเซลล์</a:t>
            </a:r>
            <a:endParaRPr lang="th-TH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932040" y="345941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err="1" smtClean="0"/>
              <a:t>แว</a:t>
            </a:r>
            <a:r>
              <a:rPr lang="th-TH" dirty="0" smtClean="0"/>
              <a:t>คิว</a:t>
            </a:r>
            <a:r>
              <a:rPr lang="th-TH" dirty="0" err="1" smtClean="0"/>
              <a:t>โอล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66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30413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758880" y="1268760"/>
            <a:ext cx="1944216" cy="34563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115616" y="164306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131840" y="4425501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2392257" y="224237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flipH="1">
            <a:off x="2270569" y="2242377"/>
            <a:ext cx="1216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 flipV="1">
            <a:off x="2392257" y="2394777"/>
            <a:ext cx="30712" cy="9277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 flipH="1">
            <a:off x="2331414" y="3322497"/>
            <a:ext cx="112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>
            <a:off x="662541" y="586943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เซลล์........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643063"/>
            <a:ext cx="4295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สี่เหลี่ยมผืนผ้า 23"/>
          <p:cNvSpPr/>
          <p:nvPr/>
        </p:nvSpPr>
        <p:spPr>
          <a:xfrm>
            <a:off x="1115616" y="4293096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6084168" y="1591287"/>
            <a:ext cx="1800200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2392257" y="2294153"/>
            <a:ext cx="31856" cy="7027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2387504" y="3717032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 flipV="1">
            <a:off x="6719888" y="2294153"/>
            <a:ext cx="0" cy="846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สี่เหลี่ยมผืนผ้า 32"/>
          <p:cNvSpPr/>
          <p:nvPr/>
        </p:nvSpPr>
        <p:spPr>
          <a:xfrm>
            <a:off x="2270568" y="5661248"/>
            <a:ext cx="5460419" cy="651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ชื่อ</a:t>
            </a:r>
            <a:r>
              <a:rPr lang="th-TH" smtClean="0"/>
              <a:t>............................................เลขที่...............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73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100</Words>
  <Application>Microsoft Office PowerPoint</Application>
  <PresentationFormat>นำเสนอทางหน้าจอ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Aspire</dc:creator>
  <cp:lastModifiedBy>Aspire</cp:lastModifiedBy>
  <cp:revision>93</cp:revision>
  <dcterms:created xsi:type="dcterms:W3CDTF">2021-05-27T14:48:45Z</dcterms:created>
  <dcterms:modified xsi:type="dcterms:W3CDTF">2021-08-15T16:16:16Z</dcterms:modified>
</cp:coreProperties>
</file>