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28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B0A2A9-671F-40FE-8F7B-067FFDF70468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30F702-0C05-4B7D-98C1-78276CFFFD1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การอ่านจับใจความ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ครูผู้สอน คุณ</a:t>
            </a:r>
            <a:r>
              <a:rPr lang="th-TH" dirty="0" err="1" smtClean="0"/>
              <a:t>ครูศุกภ</a:t>
            </a:r>
            <a:r>
              <a:rPr lang="th-TH" dirty="0" smtClean="0"/>
              <a:t>ลักษณ์ พุดตาเต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62410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คือ การอ่านที่มุ่งค้นหาสาระของเรื่องหรือของหนังสือแต่ละเล่มที่เป็นส่วน ใจความสำคัญ และส่วนขยายใจความสำคัญของเรื่อง ใจความสำคัญของเรื่อง คือ ข้อความที่มีสาระคลุมข้อความอื่นๆ ในย่อหน้านั้นหรือเรื่องนั้นทั้งหมด ข้อความอื่นๆ เป็นเพียงส่วนขยายใจความสำคัญเท่านั้น ข้อความหนึ่งหรือตอนหนึ่งจะมีใจความสำคัญ</a:t>
            </a:r>
            <a:r>
              <a:rPr lang="th-TH" dirty="0" smtClean="0"/>
              <a:t>ที่สุด</a:t>
            </a:r>
          </a:p>
          <a:p>
            <a:endParaRPr lang="th-TH" dirty="0"/>
          </a:p>
          <a:p>
            <a:r>
              <a:rPr lang="th-TH" dirty="0" smtClean="0"/>
              <a:t>ผู้อ่านสามารถจำแนกข้อเท็จจริงออกจากส่วนประกอบอื่น ๆ หรือที่เรียกว่า “พลความ” ของเรื่องได้ แนวทางการอ่านจับใจความแบ่งออกเป็น ๒ แนวทาง ดังนี้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 การอ่านจับใจความ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2018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๑. การอ่านจับใจความโดยรวม</a:t>
            </a:r>
          </a:p>
          <a:p>
            <a:pPr lvl="1"/>
            <a:r>
              <a:rPr lang="th-TH" dirty="0" smtClean="0"/>
              <a:t>การอ่านจับใจความโดยรวม หมายถึง การสังเกตส่วนประกอบต่าง ๆ ของหนังสือหรือบทความอย่างรวดเร็ว เพื่อสามารถกำหนดและทำความเข้าใจโครงเรื่องหรือเนื้อหาทั้งหมดของหนังสือได้ ดังนี้</a:t>
            </a:r>
          </a:p>
          <a:p>
            <a:pPr lvl="2"/>
            <a:r>
              <a:rPr lang="th-TH" dirty="0" smtClean="0"/>
              <a:t>๑.๑ สังเกตส่วนประกอบของเรื่อง เช่น ชื่อเรื่อง คำนำ สารบัญ วัตถุประสงค์ของผู้เขียน เพื่อให้เห็นแนวทางและจุดประสงค์ของผู้เขียน</a:t>
            </a:r>
          </a:p>
          <a:p>
            <a:pPr lvl="2"/>
            <a:r>
              <a:rPr lang="th-TH" dirty="0" smtClean="0"/>
              <a:t>๑.๒ สังเกตหัวข้อใหญ่และหัวข้อรอง ซึ่งเป็นใจความสำคัญที่ผู้เขียนต้องการสื่อมายังผู้อ่าน นอกจากนี้ยังหมายถึง การสังเกตข้อความที่เป็นตัวหนา ตัวเอน ขีดเส้นใต้หรือที่อยู่ในเครื่องหมาย (“.......”) รวมทั้งตาราง และแผนภูมิ จากนั้นจึงเรียงลำดับความคิด รวมถึงพิจารณาเรื่องราวที่ผู้เขียนต้องการนำเสนอ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แนวทางการอ่านจับใจความ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99744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07504" y="2248347"/>
            <a:ext cx="8928991" cy="4349005"/>
          </a:xfrm>
        </p:spPr>
        <p:txBody>
          <a:bodyPr>
            <a:normAutofit/>
          </a:bodyPr>
          <a:lstStyle/>
          <a:p>
            <a:r>
              <a:rPr lang="th-TH" dirty="0" smtClean="0"/>
              <a:t>๒. การอ่านจับใจความสำคัญ  เป็นการอ่านงานอย่างละเอียด เพื่อพิจารณาหาข้อเท็จจริงที่นำเสนอ รวมถึงทรรศนะ ข้อคิดเห็น อารมณ์ น้ำเสียงของผู้เขียนที่มีต่อเรื่องที่นำเสนอและในกรณีที่ข้อความอ่าน มีความยาวเป็นย่อหน้าหรือหลาย ๆ ย่อหน้า ผู้อ่านสามารถพิจารณาข้อความสำคัญได้ดังนี้</a:t>
            </a:r>
          </a:p>
          <a:p>
            <a:pPr lvl="1"/>
            <a:r>
              <a:rPr lang="th-TH" dirty="0" smtClean="0"/>
              <a:t>๒.๑ พิจารณาจากชื่อเรื่อง แล้วอ่านย่อหน้าแรกและย่อหน้าสุดท้าย จะช่วยให้ทราบว่าบทความนั้นนำเสนอเรื่องอะไรอย่างกว้าง ๆ </a:t>
            </a:r>
          </a:p>
          <a:p>
            <a:pPr lvl="1"/>
            <a:r>
              <a:rPr lang="th-TH" dirty="0" smtClean="0"/>
              <a:t>๒.๒ พิจารณาหาใจความสำคัญไปทีละย่อหน้า ซึ่งส่วนใหญ่ใจความสำคัญของแต่ละย่อหน้าอาจปรากฏอยู่ในตำแหน่งต้น ตำแหน่งกลาง หรือตำแหน่งท้ายของย่อหน้า</a:t>
            </a:r>
          </a:p>
          <a:p>
            <a:pPr lvl="1"/>
            <a:r>
              <a:rPr lang="th-TH" dirty="0" smtClean="0"/>
              <a:t>๒.๓ พยายามพิจารณาตัดรายละเอียดปลีกย่อย เช่น คำอธิบาย ตัวอย่าง การให้เหตุผล เพราะสิ่งเหล่านี้เป็นเครื่องสนับสนุนความคิดหลักของเรื่อง</a:t>
            </a:r>
          </a:p>
          <a:p>
            <a:pPr lvl="1"/>
            <a:r>
              <a:rPr lang="th-TH" dirty="0" smtClean="0"/>
              <a:t>๒.๔ เมื่ออ่านจบ ควรทบทวนหรือตั้งคำถามตนเองว่า เรื่องที่อ่านเป็นเรื่องอะไร และพยายามตอบให้ได้ว่าใคร ทำอะไร ที่ไหน อย่างไร ด้วยวิธีใด จากนั้นจึงบันทึกใจความสำคัญไว้ เพื่อศึกษาเพิ่มเติมต่อไป</a:t>
            </a:r>
          </a:p>
          <a:p>
            <a:pPr lvl="1"/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แนวทางการอ่านจับ</a:t>
            </a:r>
            <a:r>
              <a:rPr lang="th-TH" dirty="0" smtClean="0"/>
              <a:t>ใจความ (ต่อ)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5616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๓. ตำแหน่งของใจความ แนวทางการพิจารณาปรากฏ ๓ ตำแหน่งดังนี้</a:t>
            </a:r>
          </a:p>
          <a:p>
            <a:pPr lvl="1"/>
            <a:r>
              <a:rPr lang="th-TH" dirty="0" smtClean="0"/>
              <a:t>๓.๑ ใจความสำคัญอยู่ต้นข้อความ ในลักษณะที่ใจความสำคัญของข้อความปรากฏอยู่ในตำแหน่งต้นข้อความหรือย่อหน้า มักจะทำหน้าที่เป็นประโยคนำเพื่อบอกเล่าเรื่องราว แล้วจึงมีข้อความอธิบายรายละเอียดสนับสนุนให้ชัดเจนยิ่งขึ้น</a:t>
            </a:r>
          </a:p>
          <a:p>
            <a:pPr lvl="1"/>
            <a:r>
              <a:rPr lang="th-TH" dirty="0" smtClean="0"/>
              <a:t>๓.๒ ใจความสำคัญอยู่กลางข้อความ ลักษณะใจความสำคัญที่ปรากฏอยู่ตอนกลางข้อข้อความหรือย่อหน้า คือ การที่ผู้เขียนกล่าวเกริ่นนำเพื่อเชื่อมโยงเข้าหาใจความสำคัญ แล้วจึงมีการอธิบายรายละเอียดเพิ่มเติม</a:t>
            </a:r>
          </a:p>
          <a:p>
            <a:pPr lvl="1"/>
            <a:r>
              <a:rPr lang="th-TH" dirty="0" smtClean="0"/>
              <a:t>๓.๓ ใจความสำคัญท้ายข้อความ การที่ใจความสำคัญอยู่ท้ายข้อความหรือย่อหน้า คือ วิธีการนำเสนอที่ผู้เขียนมุ่งให้รายละเอียดเหตุผลของการนำเสนอ แล้วจึงสรุปประเด็นสำคัญหรือความคิดรอบยอดไว้ตอนท้ายของข้อความ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แนวทางการอ่านจับใจความ (ต่อ)</a:t>
            </a:r>
          </a:p>
        </p:txBody>
      </p:sp>
    </p:spTree>
    <p:extLst>
      <p:ext uri="{BB962C8B-B14F-4D97-AF65-F5344CB8AC3E}">
        <p14:creationId xmlns:p14="http://schemas.microsoft.com/office/powerpoint/2010/main" val="1069515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กแข็ง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ปกแข็ง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กแข็ง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</TotalTime>
  <Words>491</Words>
  <Application>Microsoft Office PowerPoint</Application>
  <PresentationFormat>นำเสนอทางหน้าจอ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ปกแข็ง</vt:lpstr>
      <vt:lpstr>การอ่านจับใจความ</vt:lpstr>
      <vt:lpstr>ความหมาย การอ่านจับใจความ</vt:lpstr>
      <vt:lpstr>แนวทางการอ่านจับใจความ</vt:lpstr>
      <vt:lpstr>แนวทางการอ่านจับใจความ (ต่อ)</vt:lpstr>
      <vt:lpstr>แนวทางการอ่านจับใจความ (ต่อ)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การอ่านจับใจความ</dc:title>
  <dc:creator>KKD Windows7 V.11_x64</dc:creator>
  <cp:lastModifiedBy>KKD Windows7 V.11_x64</cp:lastModifiedBy>
  <cp:revision>6</cp:revision>
  <dcterms:created xsi:type="dcterms:W3CDTF">2020-06-22T02:45:03Z</dcterms:created>
  <dcterms:modified xsi:type="dcterms:W3CDTF">2020-06-22T03:33:07Z</dcterms:modified>
</cp:coreProperties>
</file>