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316" r:id="rId2"/>
    <p:sldId id="309" r:id="rId3"/>
    <p:sldId id="311" r:id="rId4"/>
    <p:sldId id="305" r:id="rId5"/>
    <p:sldId id="307" r:id="rId6"/>
    <p:sldId id="317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287" r:id="rId17"/>
  </p:sldIdLst>
  <p:sldSz cx="17610138" cy="9906000"/>
  <p:notesSz cx="9313863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0A311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สไตล์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สไตล์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33" autoAdjust="0"/>
    <p:restoredTop sz="94660"/>
  </p:normalViewPr>
  <p:slideViewPr>
    <p:cSldViewPr snapToGrid="0">
      <p:cViewPr>
        <p:scale>
          <a:sx n="56" d="100"/>
          <a:sy n="56" d="100"/>
        </p:scale>
        <p:origin x="-330" y="204"/>
      </p:cViewPr>
      <p:guideLst>
        <p:guide orient="horz" pos="3120"/>
        <p:guide pos="55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11A1AC-4FEE-4E27-8DBC-20B00BB7CF9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6D6F6CC3-C909-46A6-B8D8-5E23F1AB0563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th-TH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สำนักงานวิชาการ</a:t>
          </a:r>
          <a:endParaRPr lang="th-TH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67AC27-C426-47E5-8341-C9D1FE2FB4D7}" type="parTrans" cxnId="{4912B104-CEAF-47C9-9059-053A7AE58546}">
      <dgm:prSet/>
      <dgm:spPr/>
      <dgm:t>
        <a:bodyPr/>
        <a:lstStyle/>
        <a:p>
          <a:endParaRPr lang="th-TH" sz="40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0A6CD4-D0D4-4FC6-B622-D3A59018D30B}" type="sibTrans" cxnId="{4912B104-CEAF-47C9-9059-053A7AE58546}">
      <dgm:prSet/>
      <dgm:spPr/>
      <dgm:t>
        <a:bodyPr/>
        <a:lstStyle/>
        <a:p>
          <a:endParaRPr lang="th-TH" sz="40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A6F3EE-ACD0-498E-AB33-14847387554F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th-TH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การวางแผนและการรวบรวมข้อมูล</a:t>
          </a:r>
          <a:endParaRPr lang="th-TH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0E2D0B-9EBC-4820-A8E3-F99381AE8326}" type="parTrans" cxnId="{20A0161F-6057-4A17-B4C4-5D47F89B1590}">
      <dgm:prSet/>
      <dgm:spPr/>
      <dgm:t>
        <a:bodyPr/>
        <a:lstStyle/>
        <a:p>
          <a:endParaRPr lang="th-TH" sz="40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5B6A24-8F08-4003-A72A-AF79B4A5ABBF}" type="sibTrans" cxnId="{20A0161F-6057-4A17-B4C4-5D47F89B1590}">
      <dgm:prSet/>
      <dgm:spPr/>
      <dgm:t>
        <a:bodyPr/>
        <a:lstStyle/>
        <a:p>
          <a:endParaRPr lang="th-TH" sz="40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84059D-F817-477A-9F29-A2BF1C616005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th-TH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 งาน</a:t>
          </a:r>
          <a:r>
            <a:rPr lang="th-TH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หลักสูตร</a:t>
          </a:r>
          <a:r>
            <a:rPr lang="th-TH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สถานศึกษา  </a:t>
          </a:r>
          <a:endParaRPr lang="th-TH" sz="2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B57F80-993E-4CD6-AA53-8EBF32367E80}" type="parTrans" cxnId="{2C10F638-403D-4A78-9011-B34883DD957F}">
      <dgm:prSet/>
      <dgm:spPr/>
      <dgm:t>
        <a:bodyPr/>
        <a:lstStyle/>
        <a:p>
          <a:endParaRPr lang="th-TH" sz="40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1A96F8-8F57-4AF5-AA7D-7EBE52DD0806}" type="sibTrans" cxnId="{2C10F638-403D-4A78-9011-B34883DD957F}">
      <dgm:prSet/>
      <dgm:spPr/>
      <dgm:t>
        <a:bodyPr/>
        <a:lstStyle/>
        <a:p>
          <a:endParaRPr lang="th-TH" sz="40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91B41C-3DF1-443A-8DAA-BFC27B1DF3D4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th-TH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 งานวัดผล</a:t>
          </a:r>
          <a:endParaRPr lang="th-TH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51D8CC-10FD-4D4E-8647-0D93CA5EE676}" type="parTrans" cxnId="{EE69BF0E-D100-44B9-BC3A-33622D1C77B9}">
      <dgm:prSet/>
      <dgm:spPr/>
      <dgm:t>
        <a:bodyPr/>
        <a:lstStyle/>
        <a:p>
          <a:endParaRPr lang="th-TH" sz="40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FADC6A-0447-4647-9041-096404B805D5}" type="sibTrans" cxnId="{EE69BF0E-D100-44B9-BC3A-33622D1C77B9}">
      <dgm:prSet/>
      <dgm:spPr/>
      <dgm:t>
        <a:bodyPr/>
        <a:lstStyle/>
        <a:p>
          <a:endParaRPr lang="th-TH" sz="40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9DDFE8-0931-4683-B56F-27185F53F739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th-TH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5. งานทะเบียน</a:t>
          </a:r>
          <a:endParaRPr lang="th-TH" sz="2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BE324A-4CFB-4733-92A7-868518018505}" type="parTrans" cxnId="{CDD30529-D2E2-4885-B5D5-C40ABD6BCA78}">
      <dgm:prSet/>
      <dgm:spPr/>
      <dgm:t>
        <a:bodyPr/>
        <a:lstStyle/>
        <a:p>
          <a:endParaRPr lang="th-TH" sz="40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61DFFA-3BC9-40F7-ACF2-9E14D0AF0689}" type="sibTrans" cxnId="{CDD30529-D2E2-4885-B5D5-C40ABD6BCA78}">
      <dgm:prSet/>
      <dgm:spPr/>
      <dgm:t>
        <a:bodyPr/>
        <a:lstStyle/>
        <a:p>
          <a:endParaRPr lang="th-TH" sz="40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5A7AB9-B238-4A49-A80F-2878F506C6FD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th-TH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6. งานสำมะโน</a:t>
          </a:r>
          <a:endParaRPr lang="th-TH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603543-A5D6-48E7-BE0C-90D523601A8E}" type="parTrans" cxnId="{6F387399-4D2F-456A-8E88-B15A35F81886}">
      <dgm:prSet/>
      <dgm:spPr/>
      <dgm:t>
        <a:bodyPr/>
        <a:lstStyle/>
        <a:p>
          <a:endParaRPr lang="th-TH" sz="40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411510-F85E-4922-85AA-DC0F08A22B06}" type="sibTrans" cxnId="{6F387399-4D2F-456A-8E88-B15A35F81886}">
      <dgm:prSet/>
      <dgm:spPr/>
      <dgm:t>
        <a:bodyPr/>
        <a:lstStyle/>
        <a:p>
          <a:endParaRPr lang="th-TH" sz="40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F4EFA0-34FB-4FC0-ADE5-9FB46C54F7DB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th-TH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7. การทดสอบระดับชาติ</a:t>
          </a:r>
          <a:endParaRPr lang="th-TH" sz="2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610D06-9C6F-40B9-8826-35CE633EA473}" type="parTrans" cxnId="{D90D4C5F-C98F-4CBF-9C13-1D8D36C09D17}">
      <dgm:prSet/>
      <dgm:spPr/>
      <dgm:t>
        <a:bodyPr/>
        <a:lstStyle/>
        <a:p>
          <a:endParaRPr lang="th-TH" sz="40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0D8DAA-BEA4-461C-838A-F3ED496DE16A}" type="sibTrans" cxnId="{D90D4C5F-C98F-4CBF-9C13-1D8D36C09D17}">
      <dgm:prSet/>
      <dgm:spPr/>
      <dgm:t>
        <a:bodyPr/>
        <a:lstStyle/>
        <a:p>
          <a:endParaRPr lang="th-TH" sz="40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4D4087-278F-480B-B2EE-F9B7B656D831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th-TH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8. การดำเนินการวัดและประเมินผลการเรียน</a:t>
          </a:r>
          <a:endParaRPr lang="th-TH" sz="2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2B82D4-7B16-4FA5-9804-A95C2627200C}" type="parTrans" cxnId="{B280558D-6829-4447-B971-22CEE3DC3F2C}">
      <dgm:prSet/>
      <dgm:spPr/>
      <dgm:t>
        <a:bodyPr/>
        <a:lstStyle/>
        <a:p>
          <a:endParaRPr lang="th-TH" sz="40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CAFC10-9721-4C43-8659-B4FF30D0BF79}" type="sibTrans" cxnId="{B280558D-6829-4447-B971-22CEE3DC3F2C}">
      <dgm:prSet/>
      <dgm:spPr/>
      <dgm:t>
        <a:bodyPr/>
        <a:lstStyle/>
        <a:p>
          <a:endParaRPr lang="th-TH" sz="40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B59793-4454-4BCE-96E9-05C123073C6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th-TH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9. การดำเนินงานเกี่ยวกับงานทะเบียนนักเรียน</a:t>
          </a:r>
          <a:endParaRPr lang="th-TH" sz="2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60C6B8-9BA0-4358-B9C0-53FBB4FA46F6}" type="parTrans" cxnId="{987518BE-6B56-48C3-B8CD-3498296C2FA1}">
      <dgm:prSet/>
      <dgm:spPr/>
      <dgm:t>
        <a:bodyPr/>
        <a:lstStyle/>
        <a:p>
          <a:endParaRPr lang="th-TH" sz="40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2C9B74-E413-49A5-994F-6C386E83B2D3}" type="sibTrans" cxnId="{987518BE-6B56-48C3-B8CD-3498296C2FA1}">
      <dgm:prSet/>
      <dgm:spPr/>
      <dgm:t>
        <a:bodyPr/>
        <a:lstStyle/>
        <a:p>
          <a:endParaRPr lang="th-TH" sz="40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29683E-F3AC-4484-A5FB-C58FB6776949}" type="pres">
      <dgm:prSet presAssocID="{A411A1AC-4FEE-4E27-8DBC-20B00BB7CF9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8ABE56C6-91E7-4A65-B663-8B3B82769F9E}" type="pres">
      <dgm:prSet presAssocID="{6D6F6CC3-C909-46A6-B8D8-5E23F1AB0563}" presName="hierRoot1" presStyleCnt="0">
        <dgm:presLayoutVars>
          <dgm:hierBranch val="init"/>
        </dgm:presLayoutVars>
      </dgm:prSet>
      <dgm:spPr/>
    </dgm:pt>
    <dgm:pt modelId="{81C4C22B-DDF9-4FF4-8BAF-2664C719409A}" type="pres">
      <dgm:prSet presAssocID="{6D6F6CC3-C909-46A6-B8D8-5E23F1AB0563}" presName="rootComposite1" presStyleCnt="0"/>
      <dgm:spPr/>
    </dgm:pt>
    <dgm:pt modelId="{56570608-2320-484B-A3EC-D6EAC7D81DB3}" type="pres">
      <dgm:prSet presAssocID="{6D6F6CC3-C909-46A6-B8D8-5E23F1AB0563}" presName="rootText1" presStyleLbl="node0" presStyleIdx="0" presStyleCnt="9" custScaleY="312382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87FB449-3B9E-4E0C-B87A-E1F932CA3C01}" type="pres">
      <dgm:prSet presAssocID="{6D6F6CC3-C909-46A6-B8D8-5E23F1AB0563}" presName="rootConnector1" presStyleLbl="node1" presStyleIdx="0" presStyleCnt="0"/>
      <dgm:spPr/>
      <dgm:t>
        <a:bodyPr/>
        <a:lstStyle/>
        <a:p>
          <a:endParaRPr lang="th-TH"/>
        </a:p>
      </dgm:t>
    </dgm:pt>
    <dgm:pt modelId="{C617A3A6-CF06-4A3B-B32F-6487DD71E283}" type="pres">
      <dgm:prSet presAssocID="{6D6F6CC3-C909-46A6-B8D8-5E23F1AB0563}" presName="hierChild2" presStyleCnt="0"/>
      <dgm:spPr/>
    </dgm:pt>
    <dgm:pt modelId="{E460566F-631C-4450-86FA-E69C35C439A3}" type="pres">
      <dgm:prSet presAssocID="{6D6F6CC3-C909-46A6-B8D8-5E23F1AB0563}" presName="hierChild3" presStyleCnt="0"/>
      <dgm:spPr/>
    </dgm:pt>
    <dgm:pt modelId="{BB894022-88A0-424A-809E-714E5044830D}" type="pres">
      <dgm:prSet presAssocID="{99A6F3EE-ACD0-498E-AB33-14847387554F}" presName="hierRoot1" presStyleCnt="0">
        <dgm:presLayoutVars>
          <dgm:hierBranch val="init"/>
        </dgm:presLayoutVars>
      </dgm:prSet>
      <dgm:spPr/>
    </dgm:pt>
    <dgm:pt modelId="{A240BC92-A166-4E03-AD24-BFD0929CE849}" type="pres">
      <dgm:prSet presAssocID="{99A6F3EE-ACD0-498E-AB33-14847387554F}" presName="rootComposite1" presStyleCnt="0"/>
      <dgm:spPr/>
    </dgm:pt>
    <dgm:pt modelId="{6975BEDD-E62C-450C-A619-9B111EC9C0BC}" type="pres">
      <dgm:prSet presAssocID="{99A6F3EE-ACD0-498E-AB33-14847387554F}" presName="rootText1" presStyleLbl="node0" presStyleIdx="1" presStyleCnt="9" custScaleX="98030" custScaleY="375303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1C0AD49-BB61-458A-8CC8-640448A92123}" type="pres">
      <dgm:prSet presAssocID="{99A6F3EE-ACD0-498E-AB33-14847387554F}" presName="rootConnector1" presStyleLbl="node1" presStyleIdx="0" presStyleCnt="0"/>
      <dgm:spPr/>
      <dgm:t>
        <a:bodyPr/>
        <a:lstStyle/>
        <a:p>
          <a:endParaRPr lang="th-TH"/>
        </a:p>
      </dgm:t>
    </dgm:pt>
    <dgm:pt modelId="{C2187E6A-4E16-4DDF-B7E4-56454DC471CC}" type="pres">
      <dgm:prSet presAssocID="{99A6F3EE-ACD0-498E-AB33-14847387554F}" presName="hierChild2" presStyleCnt="0"/>
      <dgm:spPr/>
    </dgm:pt>
    <dgm:pt modelId="{25AF4797-4487-45D3-ACF1-D82799AE7A47}" type="pres">
      <dgm:prSet presAssocID="{99A6F3EE-ACD0-498E-AB33-14847387554F}" presName="hierChild3" presStyleCnt="0"/>
      <dgm:spPr/>
    </dgm:pt>
    <dgm:pt modelId="{90FA3EAC-971C-464A-9693-6B8ECD19DEE7}" type="pres">
      <dgm:prSet presAssocID="{E684059D-F817-477A-9F29-A2BF1C616005}" presName="hierRoot1" presStyleCnt="0">
        <dgm:presLayoutVars>
          <dgm:hierBranch val="init"/>
        </dgm:presLayoutVars>
      </dgm:prSet>
      <dgm:spPr/>
    </dgm:pt>
    <dgm:pt modelId="{E4150AD5-0A76-4424-B52A-50CF1F5FD777}" type="pres">
      <dgm:prSet presAssocID="{E684059D-F817-477A-9F29-A2BF1C616005}" presName="rootComposite1" presStyleCnt="0"/>
      <dgm:spPr/>
    </dgm:pt>
    <dgm:pt modelId="{56C03259-DE54-4DB5-B5C8-A4E86B698B08}" type="pres">
      <dgm:prSet presAssocID="{E684059D-F817-477A-9F29-A2BF1C616005}" presName="rootText1" presStyleLbl="node0" presStyleIdx="2" presStyleCnt="9" custScaleY="268029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7993A870-11D0-42F0-BC73-88B257D15D3E}" type="pres">
      <dgm:prSet presAssocID="{E684059D-F817-477A-9F29-A2BF1C616005}" presName="rootConnector1" presStyleLbl="node1" presStyleIdx="0" presStyleCnt="0"/>
      <dgm:spPr/>
      <dgm:t>
        <a:bodyPr/>
        <a:lstStyle/>
        <a:p>
          <a:endParaRPr lang="th-TH"/>
        </a:p>
      </dgm:t>
    </dgm:pt>
    <dgm:pt modelId="{CA4E5C8D-286D-4B5D-9DC4-805B96DEBBFC}" type="pres">
      <dgm:prSet presAssocID="{E684059D-F817-477A-9F29-A2BF1C616005}" presName="hierChild2" presStyleCnt="0"/>
      <dgm:spPr/>
    </dgm:pt>
    <dgm:pt modelId="{B0645708-1BCA-4903-A0E7-D2EE43F9D24C}" type="pres">
      <dgm:prSet presAssocID="{E684059D-F817-477A-9F29-A2BF1C616005}" presName="hierChild3" presStyleCnt="0"/>
      <dgm:spPr/>
    </dgm:pt>
    <dgm:pt modelId="{72B61CFE-D25D-4F7C-802E-D29021BC0BF8}" type="pres">
      <dgm:prSet presAssocID="{5C91B41C-3DF1-443A-8DAA-BFC27B1DF3D4}" presName="hierRoot1" presStyleCnt="0">
        <dgm:presLayoutVars>
          <dgm:hierBranch val="init"/>
        </dgm:presLayoutVars>
      </dgm:prSet>
      <dgm:spPr/>
    </dgm:pt>
    <dgm:pt modelId="{10459EA3-D1FF-459B-86EF-C384DC500D13}" type="pres">
      <dgm:prSet presAssocID="{5C91B41C-3DF1-443A-8DAA-BFC27B1DF3D4}" presName="rootComposite1" presStyleCnt="0"/>
      <dgm:spPr/>
    </dgm:pt>
    <dgm:pt modelId="{37335925-7EB3-4E8B-BDD3-BC1B28B6F893}" type="pres">
      <dgm:prSet presAssocID="{5C91B41C-3DF1-443A-8DAA-BFC27B1DF3D4}" presName="rootText1" presStyleLbl="node0" presStyleIdx="3" presStyleCnt="9" custScaleX="10934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317BB5EF-A4E5-4DF1-8848-A6C78754E391}" type="pres">
      <dgm:prSet presAssocID="{5C91B41C-3DF1-443A-8DAA-BFC27B1DF3D4}" presName="rootConnector1" presStyleLbl="node1" presStyleIdx="0" presStyleCnt="0"/>
      <dgm:spPr/>
      <dgm:t>
        <a:bodyPr/>
        <a:lstStyle/>
        <a:p>
          <a:endParaRPr lang="th-TH"/>
        </a:p>
      </dgm:t>
    </dgm:pt>
    <dgm:pt modelId="{7D0CCE19-7AA0-495D-93C4-69E857E437D5}" type="pres">
      <dgm:prSet presAssocID="{5C91B41C-3DF1-443A-8DAA-BFC27B1DF3D4}" presName="hierChild2" presStyleCnt="0"/>
      <dgm:spPr/>
    </dgm:pt>
    <dgm:pt modelId="{462F8E5F-E6D2-45E3-B3C5-198829A311AA}" type="pres">
      <dgm:prSet presAssocID="{5C91B41C-3DF1-443A-8DAA-BFC27B1DF3D4}" presName="hierChild3" presStyleCnt="0"/>
      <dgm:spPr/>
    </dgm:pt>
    <dgm:pt modelId="{56D8AFFD-7ACA-48E1-8E6F-A90F73F72A31}" type="pres">
      <dgm:prSet presAssocID="{729DDFE8-0931-4683-B56F-27185F53F739}" presName="hierRoot1" presStyleCnt="0">
        <dgm:presLayoutVars>
          <dgm:hierBranch val="init"/>
        </dgm:presLayoutVars>
      </dgm:prSet>
      <dgm:spPr/>
    </dgm:pt>
    <dgm:pt modelId="{86B83C35-3E9A-4E4E-BB9B-B605B85D7B91}" type="pres">
      <dgm:prSet presAssocID="{729DDFE8-0931-4683-B56F-27185F53F739}" presName="rootComposite1" presStyleCnt="0"/>
      <dgm:spPr/>
    </dgm:pt>
    <dgm:pt modelId="{7A398200-532B-4649-A703-1BFEAF05DEF8}" type="pres">
      <dgm:prSet presAssocID="{729DDFE8-0931-4683-B56F-27185F53F739}" presName="rootText1" presStyleLbl="node0" presStyleIdx="4" presStyleCnt="9" custScaleY="13826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B1845520-1A26-4F72-871E-454236D680EB}" type="pres">
      <dgm:prSet presAssocID="{729DDFE8-0931-4683-B56F-27185F53F739}" presName="rootConnector1" presStyleLbl="node1" presStyleIdx="0" presStyleCnt="0"/>
      <dgm:spPr/>
      <dgm:t>
        <a:bodyPr/>
        <a:lstStyle/>
        <a:p>
          <a:endParaRPr lang="th-TH"/>
        </a:p>
      </dgm:t>
    </dgm:pt>
    <dgm:pt modelId="{1F5EDF7D-2864-4010-94F5-41A639617064}" type="pres">
      <dgm:prSet presAssocID="{729DDFE8-0931-4683-B56F-27185F53F739}" presName="hierChild2" presStyleCnt="0"/>
      <dgm:spPr/>
    </dgm:pt>
    <dgm:pt modelId="{C73BC922-5BB9-4E6E-95A3-011AB48D7B8A}" type="pres">
      <dgm:prSet presAssocID="{729DDFE8-0931-4683-B56F-27185F53F739}" presName="hierChild3" presStyleCnt="0"/>
      <dgm:spPr/>
    </dgm:pt>
    <dgm:pt modelId="{85678324-AC26-4B37-89A1-AC81F86A1EB7}" type="pres">
      <dgm:prSet presAssocID="{7B5A7AB9-B238-4A49-A80F-2878F506C6FD}" presName="hierRoot1" presStyleCnt="0">
        <dgm:presLayoutVars>
          <dgm:hierBranch val="init"/>
        </dgm:presLayoutVars>
      </dgm:prSet>
      <dgm:spPr/>
    </dgm:pt>
    <dgm:pt modelId="{48D49C73-FBE2-414D-909F-BB27AC617D43}" type="pres">
      <dgm:prSet presAssocID="{7B5A7AB9-B238-4A49-A80F-2878F506C6FD}" presName="rootComposite1" presStyleCnt="0"/>
      <dgm:spPr/>
    </dgm:pt>
    <dgm:pt modelId="{19BDF92D-CD5E-42E5-880D-5D7B0368341C}" type="pres">
      <dgm:prSet presAssocID="{7B5A7AB9-B238-4A49-A80F-2878F506C6FD}" presName="rootText1" presStyleLbl="node0" presStyleIdx="5" presStyleCnt="9" custScaleY="200363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02252CF8-EC71-4F2C-9FC0-B2CDB9C06FA5}" type="pres">
      <dgm:prSet presAssocID="{7B5A7AB9-B238-4A49-A80F-2878F506C6FD}" presName="rootConnector1" presStyleLbl="node1" presStyleIdx="0" presStyleCnt="0"/>
      <dgm:spPr/>
      <dgm:t>
        <a:bodyPr/>
        <a:lstStyle/>
        <a:p>
          <a:endParaRPr lang="th-TH"/>
        </a:p>
      </dgm:t>
    </dgm:pt>
    <dgm:pt modelId="{A8173B78-C56D-46D8-A24A-A850BBDDF178}" type="pres">
      <dgm:prSet presAssocID="{7B5A7AB9-B238-4A49-A80F-2878F506C6FD}" presName="hierChild2" presStyleCnt="0"/>
      <dgm:spPr/>
    </dgm:pt>
    <dgm:pt modelId="{AB7994E5-CA56-4721-8BBE-5FA73A9AEB13}" type="pres">
      <dgm:prSet presAssocID="{7B5A7AB9-B238-4A49-A80F-2878F506C6FD}" presName="hierChild3" presStyleCnt="0"/>
      <dgm:spPr/>
    </dgm:pt>
    <dgm:pt modelId="{40B82212-30F0-41E1-90B1-0B46DE57E8AE}" type="pres">
      <dgm:prSet presAssocID="{B5F4EFA0-34FB-4FC0-ADE5-9FB46C54F7DB}" presName="hierRoot1" presStyleCnt="0">
        <dgm:presLayoutVars>
          <dgm:hierBranch val="init"/>
        </dgm:presLayoutVars>
      </dgm:prSet>
      <dgm:spPr/>
    </dgm:pt>
    <dgm:pt modelId="{0B84B4C3-E772-4E63-9B1C-6644B161AF11}" type="pres">
      <dgm:prSet presAssocID="{B5F4EFA0-34FB-4FC0-ADE5-9FB46C54F7DB}" presName="rootComposite1" presStyleCnt="0"/>
      <dgm:spPr/>
    </dgm:pt>
    <dgm:pt modelId="{C0FD47A4-E1E0-4D6F-B147-3F5C08C666CD}" type="pres">
      <dgm:prSet presAssocID="{B5F4EFA0-34FB-4FC0-ADE5-9FB46C54F7DB}" presName="rootText1" presStyleLbl="node0" presStyleIdx="6" presStyleCnt="9" custScaleY="270504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507BA534-35D1-4FA3-99A3-8EECBF1D2A8B}" type="pres">
      <dgm:prSet presAssocID="{B5F4EFA0-34FB-4FC0-ADE5-9FB46C54F7DB}" presName="rootConnector1" presStyleLbl="node1" presStyleIdx="0" presStyleCnt="0"/>
      <dgm:spPr/>
      <dgm:t>
        <a:bodyPr/>
        <a:lstStyle/>
        <a:p>
          <a:endParaRPr lang="th-TH"/>
        </a:p>
      </dgm:t>
    </dgm:pt>
    <dgm:pt modelId="{9E9C3C1D-AAA9-4899-8AD6-B8380942F112}" type="pres">
      <dgm:prSet presAssocID="{B5F4EFA0-34FB-4FC0-ADE5-9FB46C54F7DB}" presName="hierChild2" presStyleCnt="0"/>
      <dgm:spPr/>
    </dgm:pt>
    <dgm:pt modelId="{2F4FA11C-DE3A-44A9-9E38-DD5CA081EE1E}" type="pres">
      <dgm:prSet presAssocID="{B5F4EFA0-34FB-4FC0-ADE5-9FB46C54F7DB}" presName="hierChild3" presStyleCnt="0"/>
      <dgm:spPr/>
    </dgm:pt>
    <dgm:pt modelId="{C1E7C089-89AE-42C1-99B4-49CEEB62E8AE}" type="pres">
      <dgm:prSet presAssocID="{864D4087-278F-480B-B2EE-F9B7B656D831}" presName="hierRoot1" presStyleCnt="0">
        <dgm:presLayoutVars>
          <dgm:hierBranch val="init"/>
        </dgm:presLayoutVars>
      </dgm:prSet>
      <dgm:spPr/>
    </dgm:pt>
    <dgm:pt modelId="{6F50FB70-B048-4F38-88B9-74A7CC73D58F}" type="pres">
      <dgm:prSet presAssocID="{864D4087-278F-480B-B2EE-F9B7B656D831}" presName="rootComposite1" presStyleCnt="0"/>
      <dgm:spPr/>
    </dgm:pt>
    <dgm:pt modelId="{E4962133-0C49-4405-97E3-D2A5971A15B0}" type="pres">
      <dgm:prSet presAssocID="{864D4087-278F-480B-B2EE-F9B7B656D831}" presName="rootText1" presStyleLbl="node0" presStyleIdx="7" presStyleCnt="9" custScaleY="402740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DB5B9121-4336-411C-9516-488E0CEEE601}" type="pres">
      <dgm:prSet presAssocID="{864D4087-278F-480B-B2EE-F9B7B656D831}" presName="rootConnector1" presStyleLbl="node1" presStyleIdx="0" presStyleCnt="0"/>
      <dgm:spPr/>
      <dgm:t>
        <a:bodyPr/>
        <a:lstStyle/>
        <a:p>
          <a:endParaRPr lang="th-TH"/>
        </a:p>
      </dgm:t>
    </dgm:pt>
    <dgm:pt modelId="{7FAAC2D1-EE1D-4F0E-8756-05696B69A521}" type="pres">
      <dgm:prSet presAssocID="{864D4087-278F-480B-B2EE-F9B7B656D831}" presName="hierChild2" presStyleCnt="0"/>
      <dgm:spPr/>
    </dgm:pt>
    <dgm:pt modelId="{EB52B285-2922-4D04-B0AD-49C9F5686E88}" type="pres">
      <dgm:prSet presAssocID="{864D4087-278F-480B-B2EE-F9B7B656D831}" presName="hierChild3" presStyleCnt="0"/>
      <dgm:spPr/>
    </dgm:pt>
    <dgm:pt modelId="{5352935B-B670-451D-90C6-F7BCF8E8ABB7}" type="pres">
      <dgm:prSet presAssocID="{A4B59793-4454-4BCE-96E9-05C123073C66}" presName="hierRoot1" presStyleCnt="0">
        <dgm:presLayoutVars>
          <dgm:hierBranch val="init"/>
        </dgm:presLayoutVars>
      </dgm:prSet>
      <dgm:spPr/>
    </dgm:pt>
    <dgm:pt modelId="{C2617049-9F6A-40C2-B09B-2821A5D69BEF}" type="pres">
      <dgm:prSet presAssocID="{A4B59793-4454-4BCE-96E9-05C123073C66}" presName="rootComposite1" presStyleCnt="0"/>
      <dgm:spPr/>
    </dgm:pt>
    <dgm:pt modelId="{420AC1FD-4B8C-4386-A93E-2968DE25C82B}" type="pres">
      <dgm:prSet presAssocID="{A4B59793-4454-4BCE-96E9-05C123073C66}" presName="rootText1" presStyleLbl="node0" presStyleIdx="8" presStyleCnt="9" custScaleY="406350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D79F8253-5B1D-4D51-826B-E0142D2E4887}" type="pres">
      <dgm:prSet presAssocID="{A4B59793-4454-4BCE-96E9-05C123073C66}" presName="rootConnector1" presStyleLbl="node1" presStyleIdx="0" presStyleCnt="0"/>
      <dgm:spPr/>
      <dgm:t>
        <a:bodyPr/>
        <a:lstStyle/>
        <a:p>
          <a:endParaRPr lang="th-TH"/>
        </a:p>
      </dgm:t>
    </dgm:pt>
    <dgm:pt modelId="{2323F667-44DC-4C33-B482-ED7225A63272}" type="pres">
      <dgm:prSet presAssocID="{A4B59793-4454-4BCE-96E9-05C123073C66}" presName="hierChild2" presStyleCnt="0"/>
      <dgm:spPr/>
    </dgm:pt>
    <dgm:pt modelId="{3525FE4C-71F3-47CB-A173-321D88B28997}" type="pres">
      <dgm:prSet presAssocID="{A4B59793-4454-4BCE-96E9-05C123073C66}" presName="hierChild3" presStyleCnt="0"/>
      <dgm:spPr/>
    </dgm:pt>
  </dgm:ptLst>
  <dgm:cxnLst>
    <dgm:cxn modelId="{EE69BF0E-D100-44B9-BC3A-33622D1C77B9}" srcId="{A411A1AC-4FEE-4E27-8DBC-20B00BB7CF99}" destId="{5C91B41C-3DF1-443A-8DAA-BFC27B1DF3D4}" srcOrd="3" destOrd="0" parTransId="{D951D8CC-10FD-4D4E-8647-0D93CA5EE676}" sibTransId="{8BFADC6A-0447-4647-9041-096404B805D5}"/>
    <dgm:cxn modelId="{F3891AF6-EB70-4529-9900-1470EBF3744D}" type="presOf" srcId="{A4B59793-4454-4BCE-96E9-05C123073C66}" destId="{420AC1FD-4B8C-4386-A93E-2968DE25C82B}" srcOrd="0" destOrd="0" presId="urn:microsoft.com/office/officeart/2005/8/layout/orgChart1"/>
    <dgm:cxn modelId="{B280558D-6829-4447-B971-22CEE3DC3F2C}" srcId="{A411A1AC-4FEE-4E27-8DBC-20B00BB7CF99}" destId="{864D4087-278F-480B-B2EE-F9B7B656D831}" srcOrd="7" destOrd="0" parTransId="{122B82D4-7B16-4FA5-9804-A95C2627200C}" sibTransId="{4ACAFC10-9721-4C43-8659-B4FF30D0BF79}"/>
    <dgm:cxn modelId="{B0E98EC3-BEE7-4C6D-A843-AC14663181B4}" type="presOf" srcId="{99A6F3EE-ACD0-498E-AB33-14847387554F}" destId="{6975BEDD-E62C-450C-A619-9B111EC9C0BC}" srcOrd="0" destOrd="0" presId="urn:microsoft.com/office/officeart/2005/8/layout/orgChart1"/>
    <dgm:cxn modelId="{CDD30529-D2E2-4885-B5D5-C40ABD6BCA78}" srcId="{A411A1AC-4FEE-4E27-8DBC-20B00BB7CF99}" destId="{729DDFE8-0931-4683-B56F-27185F53F739}" srcOrd="4" destOrd="0" parTransId="{15BE324A-4CFB-4733-92A7-868518018505}" sibTransId="{8861DFFA-3BC9-40F7-ACF2-9E14D0AF0689}"/>
    <dgm:cxn modelId="{B96D3EC4-235B-471E-BEA5-4E55943A564A}" type="presOf" srcId="{E684059D-F817-477A-9F29-A2BF1C616005}" destId="{7993A870-11D0-42F0-BC73-88B257D15D3E}" srcOrd="1" destOrd="0" presId="urn:microsoft.com/office/officeart/2005/8/layout/orgChart1"/>
    <dgm:cxn modelId="{A67A03A3-F71D-4AE0-AEA2-990EC1231A08}" type="presOf" srcId="{864D4087-278F-480B-B2EE-F9B7B656D831}" destId="{E4962133-0C49-4405-97E3-D2A5971A15B0}" srcOrd="0" destOrd="0" presId="urn:microsoft.com/office/officeart/2005/8/layout/orgChart1"/>
    <dgm:cxn modelId="{D90D4C5F-C98F-4CBF-9C13-1D8D36C09D17}" srcId="{A411A1AC-4FEE-4E27-8DBC-20B00BB7CF99}" destId="{B5F4EFA0-34FB-4FC0-ADE5-9FB46C54F7DB}" srcOrd="6" destOrd="0" parTransId="{E3610D06-9C6F-40B9-8826-35CE633EA473}" sibTransId="{DE0D8DAA-BEA4-461C-838A-F3ED496DE16A}"/>
    <dgm:cxn modelId="{8BF6C3D9-2920-41D6-B52B-A2569CF2F533}" type="presOf" srcId="{E684059D-F817-477A-9F29-A2BF1C616005}" destId="{56C03259-DE54-4DB5-B5C8-A4E86B698B08}" srcOrd="0" destOrd="0" presId="urn:microsoft.com/office/officeart/2005/8/layout/orgChart1"/>
    <dgm:cxn modelId="{4912B104-CEAF-47C9-9059-053A7AE58546}" srcId="{A411A1AC-4FEE-4E27-8DBC-20B00BB7CF99}" destId="{6D6F6CC3-C909-46A6-B8D8-5E23F1AB0563}" srcOrd="0" destOrd="0" parTransId="{F467AC27-C426-47E5-8341-C9D1FE2FB4D7}" sibTransId="{F10A6CD4-D0D4-4FC6-B622-D3A59018D30B}"/>
    <dgm:cxn modelId="{D48F0047-E837-4A83-B060-0CB84A71D025}" type="presOf" srcId="{6D6F6CC3-C909-46A6-B8D8-5E23F1AB0563}" destId="{56570608-2320-484B-A3EC-D6EAC7D81DB3}" srcOrd="0" destOrd="0" presId="urn:microsoft.com/office/officeart/2005/8/layout/orgChart1"/>
    <dgm:cxn modelId="{E7C3D06A-D1F3-49EA-ACCA-C3BC36B851A4}" type="presOf" srcId="{5C91B41C-3DF1-443A-8DAA-BFC27B1DF3D4}" destId="{317BB5EF-A4E5-4DF1-8848-A6C78754E391}" srcOrd="1" destOrd="0" presId="urn:microsoft.com/office/officeart/2005/8/layout/orgChart1"/>
    <dgm:cxn modelId="{6F387399-4D2F-456A-8E88-B15A35F81886}" srcId="{A411A1AC-4FEE-4E27-8DBC-20B00BB7CF99}" destId="{7B5A7AB9-B238-4A49-A80F-2878F506C6FD}" srcOrd="5" destOrd="0" parTransId="{AD603543-A5D6-48E7-BE0C-90D523601A8E}" sibTransId="{45411510-F85E-4922-85AA-DC0F08A22B06}"/>
    <dgm:cxn modelId="{11B5C875-EFF8-4A9E-834A-060D3CCC7EF2}" type="presOf" srcId="{729DDFE8-0931-4683-B56F-27185F53F739}" destId="{B1845520-1A26-4F72-871E-454236D680EB}" srcOrd="1" destOrd="0" presId="urn:microsoft.com/office/officeart/2005/8/layout/orgChart1"/>
    <dgm:cxn modelId="{987518BE-6B56-48C3-B8CD-3498296C2FA1}" srcId="{A411A1AC-4FEE-4E27-8DBC-20B00BB7CF99}" destId="{A4B59793-4454-4BCE-96E9-05C123073C66}" srcOrd="8" destOrd="0" parTransId="{D360C6B8-9BA0-4358-B9C0-53FBB4FA46F6}" sibTransId="{872C9B74-E413-49A5-994F-6C386E83B2D3}"/>
    <dgm:cxn modelId="{814B13B5-025B-4ADB-9957-76779F859BD3}" type="presOf" srcId="{7B5A7AB9-B238-4A49-A80F-2878F506C6FD}" destId="{02252CF8-EC71-4F2C-9FC0-B2CDB9C06FA5}" srcOrd="1" destOrd="0" presId="urn:microsoft.com/office/officeart/2005/8/layout/orgChart1"/>
    <dgm:cxn modelId="{A661087A-E041-4A21-A207-DDE6B5FC2313}" type="presOf" srcId="{B5F4EFA0-34FB-4FC0-ADE5-9FB46C54F7DB}" destId="{C0FD47A4-E1E0-4D6F-B147-3F5C08C666CD}" srcOrd="0" destOrd="0" presId="urn:microsoft.com/office/officeart/2005/8/layout/orgChart1"/>
    <dgm:cxn modelId="{BF1249BB-8FEF-4922-930F-8DE3BE395D10}" type="presOf" srcId="{B5F4EFA0-34FB-4FC0-ADE5-9FB46C54F7DB}" destId="{507BA534-35D1-4FA3-99A3-8EECBF1D2A8B}" srcOrd="1" destOrd="0" presId="urn:microsoft.com/office/officeart/2005/8/layout/orgChart1"/>
    <dgm:cxn modelId="{773EF7BF-A895-495C-9996-4C4EEB60F9D9}" type="presOf" srcId="{6D6F6CC3-C909-46A6-B8D8-5E23F1AB0563}" destId="{987FB449-3B9E-4E0C-B87A-E1F932CA3C01}" srcOrd="1" destOrd="0" presId="urn:microsoft.com/office/officeart/2005/8/layout/orgChart1"/>
    <dgm:cxn modelId="{E669DB19-7E9E-4A25-A7AB-3BF08042C885}" type="presOf" srcId="{A4B59793-4454-4BCE-96E9-05C123073C66}" destId="{D79F8253-5B1D-4D51-826B-E0142D2E4887}" srcOrd="1" destOrd="0" presId="urn:microsoft.com/office/officeart/2005/8/layout/orgChart1"/>
    <dgm:cxn modelId="{7C4B47A2-B824-435F-AA52-AD3589249C63}" type="presOf" srcId="{A411A1AC-4FEE-4E27-8DBC-20B00BB7CF99}" destId="{3F29683E-F3AC-4484-A5FB-C58FB6776949}" srcOrd="0" destOrd="0" presId="urn:microsoft.com/office/officeart/2005/8/layout/orgChart1"/>
    <dgm:cxn modelId="{20A0161F-6057-4A17-B4C4-5D47F89B1590}" srcId="{A411A1AC-4FEE-4E27-8DBC-20B00BB7CF99}" destId="{99A6F3EE-ACD0-498E-AB33-14847387554F}" srcOrd="1" destOrd="0" parTransId="{EB0E2D0B-9EBC-4820-A8E3-F99381AE8326}" sibTransId="{285B6A24-8F08-4003-A72A-AF79B4A5ABBF}"/>
    <dgm:cxn modelId="{4B9C5632-9044-49DB-9F65-6F18FAFD88A6}" type="presOf" srcId="{729DDFE8-0931-4683-B56F-27185F53F739}" destId="{7A398200-532B-4649-A703-1BFEAF05DEF8}" srcOrd="0" destOrd="0" presId="urn:microsoft.com/office/officeart/2005/8/layout/orgChart1"/>
    <dgm:cxn modelId="{09AE5809-16AB-48B2-8BFA-043CA5A3E021}" type="presOf" srcId="{5C91B41C-3DF1-443A-8DAA-BFC27B1DF3D4}" destId="{37335925-7EB3-4E8B-BDD3-BC1B28B6F893}" srcOrd="0" destOrd="0" presId="urn:microsoft.com/office/officeart/2005/8/layout/orgChart1"/>
    <dgm:cxn modelId="{2C10F638-403D-4A78-9011-B34883DD957F}" srcId="{A411A1AC-4FEE-4E27-8DBC-20B00BB7CF99}" destId="{E684059D-F817-477A-9F29-A2BF1C616005}" srcOrd="2" destOrd="0" parTransId="{1DB57F80-993E-4CD6-AA53-8EBF32367E80}" sibTransId="{E21A96F8-8F57-4AF5-AA7D-7EBE52DD0806}"/>
    <dgm:cxn modelId="{E5203D8C-A8D8-477F-8366-AB128E86FCFB}" type="presOf" srcId="{7B5A7AB9-B238-4A49-A80F-2878F506C6FD}" destId="{19BDF92D-CD5E-42E5-880D-5D7B0368341C}" srcOrd="0" destOrd="0" presId="urn:microsoft.com/office/officeart/2005/8/layout/orgChart1"/>
    <dgm:cxn modelId="{2B4DAFEA-B49F-4983-8AF1-8B3460C067A6}" type="presOf" srcId="{864D4087-278F-480B-B2EE-F9B7B656D831}" destId="{DB5B9121-4336-411C-9516-488E0CEEE601}" srcOrd="1" destOrd="0" presId="urn:microsoft.com/office/officeart/2005/8/layout/orgChart1"/>
    <dgm:cxn modelId="{F7144E74-65E6-484C-9EAE-E1545E985ED0}" type="presOf" srcId="{99A6F3EE-ACD0-498E-AB33-14847387554F}" destId="{91C0AD49-BB61-458A-8CC8-640448A92123}" srcOrd="1" destOrd="0" presId="urn:microsoft.com/office/officeart/2005/8/layout/orgChart1"/>
    <dgm:cxn modelId="{FF1E7B65-EE79-4934-8220-A1779DA37E64}" type="presParOf" srcId="{3F29683E-F3AC-4484-A5FB-C58FB6776949}" destId="{8ABE56C6-91E7-4A65-B663-8B3B82769F9E}" srcOrd="0" destOrd="0" presId="urn:microsoft.com/office/officeart/2005/8/layout/orgChart1"/>
    <dgm:cxn modelId="{3DFB24CA-C3EC-48AC-9EAD-0824832E430A}" type="presParOf" srcId="{8ABE56C6-91E7-4A65-B663-8B3B82769F9E}" destId="{81C4C22B-DDF9-4FF4-8BAF-2664C719409A}" srcOrd="0" destOrd="0" presId="urn:microsoft.com/office/officeart/2005/8/layout/orgChart1"/>
    <dgm:cxn modelId="{C698EBA4-DB6F-48B1-B7AA-D1EC1E259FCA}" type="presParOf" srcId="{81C4C22B-DDF9-4FF4-8BAF-2664C719409A}" destId="{56570608-2320-484B-A3EC-D6EAC7D81DB3}" srcOrd="0" destOrd="0" presId="urn:microsoft.com/office/officeart/2005/8/layout/orgChart1"/>
    <dgm:cxn modelId="{4128E7C3-8368-4F9F-8335-3E2E299C8D3B}" type="presParOf" srcId="{81C4C22B-DDF9-4FF4-8BAF-2664C719409A}" destId="{987FB449-3B9E-4E0C-B87A-E1F932CA3C01}" srcOrd="1" destOrd="0" presId="urn:microsoft.com/office/officeart/2005/8/layout/orgChart1"/>
    <dgm:cxn modelId="{B630B7D5-35F8-4A1D-9888-3E82DBD5943A}" type="presParOf" srcId="{8ABE56C6-91E7-4A65-B663-8B3B82769F9E}" destId="{C617A3A6-CF06-4A3B-B32F-6487DD71E283}" srcOrd="1" destOrd="0" presId="urn:microsoft.com/office/officeart/2005/8/layout/orgChart1"/>
    <dgm:cxn modelId="{F1CF08DB-5539-4BA3-A74A-6B95D67A0BFC}" type="presParOf" srcId="{8ABE56C6-91E7-4A65-B663-8B3B82769F9E}" destId="{E460566F-631C-4450-86FA-E69C35C439A3}" srcOrd="2" destOrd="0" presId="urn:microsoft.com/office/officeart/2005/8/layout/orgChart1"/>
    <dgm:cxn modelId="{39CA053D-9FB7-46AC-8BCD-3836D85905AA}" type="presParOf" srcId="{3F29683E-F3AC-4484-A5FB-C58FB6776949}" destId="{BB894022-88A0-424A-809E-714E5044830D}" srcOrd="1" destOrd="0" presId="urn:microsoft.com/office/officeart/2005/8/layout/orgChart1"/>
    <dgm:cxn modelId="{CD5BC293-8232-4D40-A6EC-C2480A8D1E3E}" type="presParOf" srcId="{BB894022-88A0-424A-809E-714E5044830D}" destId="{A240BC92-A166-4E03-AD24-BFD0929CE849}" srcOrd="0" destOrd="0" presId="urn:microsoft.com/office/officeart/2005/8/layout/orgChart1"/>
    <dgm:cxn modelId="{EA09F445-D48D-42F0-8ECC-88DFF9CDD95C}" type="presParOf" srcId="{A240BC92-A166-4E03-AD24-BFD0929CE849}" destId="{6975BEDD-E62C-450C-A619-9B111EC9C0BC}" srcOrd="0" destOrd="0" presId="urn:microsoft.com/office/officeart/2005/8/layout/orgChart1"/>
    <dgm:cxn modelId="{6CECAF8D-00AB-4F4F-A2A2-39D5B1767F50}" type="presParOf" srcId="{A240BC92-A166-4E03-AD24-BFD0929CE849}" destId="{91C0AD49-BB61-458A-8CC8-640448A92123}" srcOrd="1" destOrd="0" presId="urn:microsoft.com/office/officeart/2005/8/layout/orgChart1"/>
    <dgm:cxn modelId="{89258B6B-362F-4D19-BFB3-966BE1943733}" type="presParOf" srcId="{BB894022-88A0-424A-809E-714E5044830D}" destId="{C2187E6A-4E16-4DDF-B7E4-56454DC471CC}" srcOrd="1" destOrd="0" presId="urn:microsoft.com/office/officeart/2005/8/layout/orgChart1"/>
    <dgm:cxn modelId="{84E3FBD5-66C1-4931-97F0-22FBBA6BAAD9}" type="presParOf" srcId="{BB894022-88A0-424A-809E-714E5044830D}" destId="{25AF4797-4487-45D3-ACF1-D82799AE7A47}" srcOrd="2" destOrd="0" presId="urn:microsoft.com/office/officeart/2005/8/layout/orgChart1"/>
    <dgm:cxn modelId="{4EAC8CB8-7EC7-4034-AD8B-1494960D1079}" type="presParOf" srcId="{3F29683E-F3AC-4484-A5FB-C58FB6776949}" destId="{90FA3EAC-971C-464A-9693-6B8ECD19DEE7}" srcOrd="2" destOrd="0" presId="urn:microsoft.com/office/officeart/2005/8/layout/orgChart1"/>
    <dgm:cxn modelId="{81C28B28-530E-4C42-A0BF-29888EC10489}" type="presParOf" srcId="{90FA3EAC-971C-464A-9693-6B8ECD19DEE7}" destId="{E4150AD5-0A76-4424-B52A-50CF1F5FD777}" srcOrd="0" destOrd="0" presId="urn:microsoft.com/office/officeart/2005/8/layout/orgChart1"/>
    <dgm:cxn modelId="{AEE826DE-1A8F-4510-809C-F8DE9B108E96}" type="presParOf" srcId="{E4150AD5-0A76-4424-B52A-50CF1F5FD777}" destId="{56C03259-DE54-4DB5-B5C8-A4E86B698B08}" srcOrd="0" destOrd="0" presId="urn:microsoft.com/office/officeart/2005/8/layout/orgChart1"/>
    <dgm:cxn modelId="{0D8C6E48-70E2-44E9-8768-A582A6DC3B82}" type="presParOf" srcId="{E4150AD5-0A76-4424-B52A-50CF1F5FD777}" destId="{7993A870-11D0-42F0-BC73-88B257D15D3E}" srcOrd="1" destOrd="0" presId="urn:microsoft.com/office/officeart/2005/8/layout/orgChart1"/>
    <dgm:cxn modelId="{89DA8E12-8965-48CF-9710-C1C878CC342A}" type="presParOf" srcId="{90FA3EAC-971C-464A-9693-6B8ECD19DEE7}" destId="{CA4E5C8D-286D-4B5D-9DC4-805B96DEBBFC}" srcOrd="1" destOrd="0" presId="urn:microsoft.com/office/officeart/2005/8/layout/orgChart1"/>
    <dgm:cxn modelId="{1D54ED23-0F41-4875-9ACD-EAC4DCED7E89}" type="presParOf" srcId="{90FA3EAC-971C-464A-9693-6B8ECD19DEE7}" destId="{B0645708-1BCA-4903-A0E7-D2EE43F9D24C}" srcOrd="2" destOrd="0" presId="urn:microsoft.com/office/officeart/2005/8/layout/orgChart1"/>
    <dgm:cxn modelId="{ADE3293F-2037-4629-B5B6-D94A620DBA5C}" type="presParOf" srcId="{3F29683E-F3AC-4484-A5FB-C58FB6776949}" destId="{72B61CFE-D25D-4F7C-802E-D29021BC0BF8}" srcOrd="3" destOrd="0" presId="urn:microsoft.com/office/officeart/2005/8/layout/orgChart1"/>
    <dgm:cxn modelId="{F7652689-C883-4C55-9160-088B8C3245F4}" type="presParOf" srcId="{72B61CFE-D25D-4F7C-802E-D29021BC0BF8}" destId="{10459EA3-D1FF-459B-86EF-C384DC500D13}" srcOrd="0" destOrd="0" presId="urn:microsoft.com/office/officeart/2005/8/layout/orgChart1"/>
    <dgm:cxn modelId="{F817FB17-A8F5-478A-A5AB-AF6AB3FB9385}" type="presParOf" srcId="{10459EA3-D1FF-459B-86EF-C384DC500D13}" destId="{37335925-7EB3-4E8B-BDD3-BC1B28B6F893}" srcOrd="0" destOrd="0" presId="urn:microsoft.com/office/officeart/2005/8/layout/orgChart1"/>
    <dgm:cxn modelId="{DB073FD3-3C5D-465A-ABB9-66A4838A2179}" type="presParOf" srcId="{10459EA3-D1FF-459B-86EF-C384DC500D13}" destId="{317BB5EF-A4E5-4DF1-8848-A6C78754E391}" srcOrd="1" destOrd="0" presId="urn:microsoft.com/office/officeart/2005/8/layout/orgChart1"/>
    <dgm:cxn modelId="{834C5210-47F4-40B1-9253-2C4775852EB9}" type="presParOf" srcId="{72B61CFE-D25D-4F7C-802E-D29021BC0BF8}" destId="{7D0CCE19-7AA0-495D-93C4-69E857E437D5}" srcOrd="1" destOrd="0" presId="urn:microsoft.com/office/officeart/2005/8/layout/orgChart1"/>
    <dgm:cxn modelId="{1F25E600-FDE9-474D-A820-ABE16B8FF572}" type="presParOf" srcId="{72B61CFE-D25D-4F7C-802E-D29021BC0BF8}" destId="{462F8E5F-E6D2-45E3-B3C5-198829A311AA}" srcOrd="2" destOrd="0" presId="urn:microsoft.com/office/officeart/2005/8/layout/orgChart1"/>
    <dgm:cxn modelId="{9453BF42-665E-427E-BABA-7DFA206FECD5}" type="presParOf" srcId="{3F29683E-F3AC-4484-A5FB-C58FB6776949}" destId="{56D8AFFD-7ACA-48E1-8E6F-A90F73F72A31}" srcOrd="4" destOrd="0" presId="urn:microsoft.com/office/officeart/2005/8/layout/orgChart1"/>
    <dgm:cxn modelId="{8571F5B9-7537-46FC-98EB-5FF2DF79C766}" type="presParOf" srcId="{56D8AFFD-7ACA-48E1-8E6F-A90F73F72A31}" destId="{86B83C35-3E9A-4E4E-BB9B-B605B85D7B91}" srcOrd="0" destOrd="0" presId="urn:microsoft.com/office/officeart/2005/8/layout/orgChart1"/>
    <dgm:cxn modelId="{4D4A1595-3E03-43DC-85F5-60BB5C99412C}" type="presParOf" srcId="{86B83C35-3E9A-4E4E-BB9B-B605B85D7B91}" destId="{7A398200-532B-4649-A703-1BFEAF05DEF8}" srcOrd="0" destOrd="0" presId="urn:microsoft.com/office/officeart/2005/8/layout/orgChart1"/>
    <dgm:cxn modelId="{AA4E7754-ED47-4201-8B48-BC17E381C7B0}" type="presParOf" srcId="{86B83C35-3E9A-4E4E-BB9B-B605B85D7B91}" destId="{B1845520-1A26-4F72-871E-454236D680EB}" srcOrd="1" destOrd="0" presId="urn:microsoft.com/office/officeart/2005/8/layout/orgChart1"/>
    <dgm:cxn modelId="{479FE360-5F0D-46E2-9060-9A8C2608649E}" type="presParOf" srcId="{56D8AFFD-7ACA-48E1-8E6F-A90F73F72A31}" destId="{1F5EDF7D-2864-4010-94F5-41A639617064}" srcOrd="1" destOrd="0" presId="urn:microsoft.com/office/officeart/2005/8/layout/orgChart1"/>
    <dgm:cxn modelId="{EDBF759A-15D6-45AB-87C2-00727BA8C5AA}" type="presParOf" srcId="{56D8AFFD-7ACA-48E1-8E6F-A90F73F72A31}" destId="{C73BC922-5BB9-4E6E-95A3-011AB48D7B8A}" srcOrd="2" destOrd="0" presId="urn:microsoft.com/office/officeart/2005/8/layout/orgChart1"/>
    <dgm:cxn modelId="{DC8D07B4-6563-4E5F-A905-0B4A2E7B8BB2}" type="presParOf" srcId="{3F29683E-F3AC-4484-A5FB-C58FB6776949}" destId="{85678324-AC26-4B37-89A1-AC81F86A1EB7}" srcOrd="5" destOrd="0" presId="urn:microsoft.com/office/officeart/2005/8/layout/orgChart1"/>
    <dgm:cxn modelId="{01F742F3-9A49-440A-BC2F-7E781075AB69}" type="presParOf" srcId="{85678324-AC26-4B37-89A1-AC81F86A1EB7}" destId="{48D49C73-FBE2-414D-909F-BB27AC617D43}" srcOrd="0" destOrd="0" presId="urn:microsoft.com/office/officeart/2005/8/layout/orgChart1"/>
    <dgm:cxn modelId="{5BDB64FB-ABDB-44AD-BA21-2BD7979D15B7}" type="presParOf" srcId="{48D49C73-FBE2-414D-909F-BB27AC617D43}" destId="{19BDF92D-CD5E-42E5-880D-5D7B0368341C}" srcOrd="0" destOrd="0" presId="urn:microsoft.com/office/officeart/2005/8/layout/orgChart1"/>
    <dgm:cxn modelId="{4685B762-3F5B-46DE-B060-958B56D5C8B7}" type="presParOf" srcId="{48D49C73-FBE2-414D-909F-BB27AC617D43}" destId="{02252CF8-EC71-4F2C-9FC0-B2CDB9C06FA5}" srcOrd="1" destOrd="0" presId="urn:microsoft.com/office/officeart/2005/8/layout/orgChart1"/>
    <dgm:cxn modelId="{B8249C7D-5689-4093-AC14-BFBE7EF6B561}" type="presParOf" srcId="{85678324-AC26-4B37-89A1-AC81F86A1EB7}" destId="{A8173B78-C56D-46D8-A24A-A850BBDDF178}" srcOrd="1" destOrd="0" presId="urn:microsoft.com/office/officeart/2005/8/layout/orgChart1"/>
    <dgm:cxn modelId="{619F5C70-8B3F-4494-864C-B3FD203C7D47}" type="presParOf" srcId="{85678324-AC26-4B37-89A1-AC81F86A1EB7}" destId="{AB7994E5-CA56-4721-8BBE-5FA73A9AEB13}" srcOrd="2" destOrd="0" presId="urn:microsoft.com/office/officeart/2005/8/layout/orgChart1"/>
    <dgm:cxn modelId="{93A31FDD-CEB4-4206-94EE-A8F87DB0C657}" type="presParOf" srcId="{3F29683E-F3AC-4484-A5FB-C58FB6776949}" destId="{40B82212-30F0-41E1-90B1-0B46DE57E8AE}" srcOrd="6" destOrd="0" presId="urn:microsoft.com/office/officeart/2005/8/layout/orgChart1"/>
    <dgm:cxn modelId="{BF2BCCDB-071D-4FFE-B3F2-4C479D1D6A31}" type="presParOf" srcId="{40B82212-30F0-41E1-90B1-0B46DE57E8AE}" destId="{0B84B4C3-E772-4E63-9B1C-6644B161AF11}" srcOrd="0" destOrd="0" presId="urn:microsoft.com/office/officeart/2005/8/layout/orgChart1"/>
    <dgm:cxn modelId="{1FDF0470-51CE-485F-B3AE-B059D4E1B7A2}" type="presParOf" srcId="{0B84B4C3-E772-4E63-9B1C-6644B161AF11}" destId="{C0FD47A4-E1E0-4D6F-B147-3F5C08C666CD}" srcOrd="0" destOrd="0" presId="urn:microsoft.com/office/officeart/2005/8/layout/orgChart1"/>
    <dgm:cxn modelId="{00180699-DA7A-4353-8078-F330B0C5EF80}" type="presParOf" srcId="{0B84B4C3-E772-4E63-9B1C-6644B161AF11}" destId="{507BA534-35D1-4FA3-99A3-8EECBF1D2A8B}" srcOrd="1" destOrd="0" presId="urn:microsoft.com/office/officeart/2005/8/layout/orgChart1"/>
    <dgm:cxn modelId="{EB7887B4-0D54-4D5B-A444-D46B2042C9A5}" type="presParOf" srcId="{40B82212-30F0-41E1-90B1-0B46DE57E8AE}" destId="{9E9C3C1D-AAA9-4899-8AD6-B8380942F112}" srcOrd="1" destOrd="0" presId="urn:microsoft.com/office/officeart/2005/8/layout/orgChart1"/>
    <dgm:cxn modelId="{B5CC271B-5B94-4EBD-B70E-D8631A88A024}" type="presParOf" srcId="{40B82212-30F0-41E1-90B1-0B46DE57E8AE}" destId="{2F4FA11C-DE3A-44A9-9E38-DD5CA081EE1E}" srcOrd="2" destOrd="0" presId="urn:microsoft.com/office/officeart/2005/8/layout/orgChart1"/>
    <dgm:cxn modelId="{3B30215D-BBDB-45E5-8BA2-930B6C7D95E4}" type="presParOf" srcId="{3F29683E-F3AC-4484-A5FB-C58FB6776949}" destId="{C1E7C089-89AE-42C1-99B4-49CEEB62E8AE}" srcOrd="7" destOrd="0" presId="urn:microsoft.com/office/officeart/2005/8/layout/orgChart1"/>
    <dgm:cxn modelId="{ADAB4704-7B4D-4907-974C-2678AEAF828C}" type="presParOf" srcId="{C1E7C089-89AE-42C1-99B4-49CEEB62E8AE}" destId="{6F50FB70-B048-4F38-88B9-74A7CC73D58F}" srcOrd="0" destOrd="0" presId="urn:microsoft.com/office/officeart/2005/8/layout/orgChart1"/>
    <dgm:cxn modelId="{16E16CC8-4FC9-4BBA-AB6C-305BE84C05B1}" type="presParOf" srcId="{6F50FB70-B048-4F38-88B9-74A7CC73D58F}" destId="{E4962133-0C49-4405-97E3-D2A5971A15B0}" srcOrd="0" destOrd="0" presId="urn:microsoft.com/office/officeart/2005/8/layout/orgChart1"/>
    <dgm:cxn modelId="{5845C3FE-AC90-47B7-8A70-6FDEC8DA521B}" type="presParOf" srcId="{6F50FB70-B048-4F38-88B9-74A7CC73D58F}" destId="{DB5B9121-4336-411C-9516-488E0CEEE601}" srcOrd="1" destOrd="0" presId="urn:microsoft.com/office/officeart/2005/8/layout/orgChart1"/>
    <dgm:cxn modelId="{59FCF6C3-FFD0-4A62-9679-FB4E4D050483}" type="presParOf" srcId="{C1E7C089-89AE-42C1-99B4-49CEEB62E8AE}" destId="{7FAAC2D1-EE1D-4F0E-8756-05696B69A521}" srcOrd="1" destOrd="0" presId="urn:microsoft.com/office/officeart/2005/8/layout/orgChart1"/>
    <dgm:cxn modelId="{F1926562-5625-40AC-8CB5-AFBF4D8B3243}" type="presParOf" srcId="{C1E7C089-89AE-42C1-99B4-49CEEB62E8AE}" destId="{EB52B285-2922-4D04-B0AD-49C9F5686E88}" srcOrd="2" destOrd="0" presId="urn:microsoft.com/office/officeart/2005/8/layout/orgChart1"/>
    <dgm:cxn modelId="{B39EB531-AB3E-4FFC-8317-60F44C43A648}" type="presParOf" srcId="{3F29683E-F3AC-4484-A5FB-C58FB6776949}" destId="{5352935B-B670-451D-90C6-F7BCF8E8ABB7}" srcOrd="8" destOrd="0" presId="urn:microsoft.com/office/officeart/2005/8/layout/orgChart1"/>
    <dgm:cxn modelId="{48E24D0A-13E5-45B0-B8A2-39AB4BD44472}" type="presParOf" srcId="{5352935B-B670-451D-90C6-F7BCF8E8ABB7}" destId="{C2617049-9F6A-40C2-B09B-2821A5D69BEF}" srcOrd="0" destOrd="0" presId="urn:microsoft.com/office/officeart/2005/8/layout/orgChart1"/>
    <dgm:cxn modelId="{CF7BEB2C-6796-4DA6-9040-4140BCF0CE8A}" type="presParOf" srcId="{C2617049-9F6A-40C2-B09B-2821A5D69BEF}" destId="{420AC1FD-4B8C-4386-A93E-2968DE25C82B}" srcOrd="0" destOrd="0" presId="urn:microsoft.com/office/officeart/2005/8/layout/orgChart1"/>
    <dgm:cxn modelId="{6706DD78-19C5-4756-9CDE-07394B182A7E}" type="presParOf" srcId="{C2617049-9F6A-40C2-B09B-2821A5D69BEF}" destId="{D79F8253-5B1D-4D51-826B-E0142D2E4887}" srcOrd="1" destOrd="0" presId="urn:microsoft.com/office/officeart/2005/8/layout/orgChart1"/>
    <dgm:cxn modelId="{AFEC88BD-EB32-455D-BF2B-D1D8D2F68C9B}" type="presParOf" srcId="{5352935B-B670-451D-90C6-F7BCF8E8ABB7}" destId="{2323F667-44DC-4C33-B482-ED7225A63272}" srcOrd="1" destOrd="0" presId="urn:microsoft.com/office/officeart/2005/8/layout/orgChart1"/>
    <dgm:cxn modelId="{29B1A587-CF17-4211-AA43-EFB7F3B256D5}" type="presParOf" srcId="{5352935B-B670-451D-90C6-F7BCF8E8ABB7}" destId="{3525FE4C-71F3-47CB-A173-321D88B2899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70608-2320-484B-A3EC-D6EAC7D81DB3}">
      <dsp:nvSpPr>
        <dsp:cNvPr id="0" name=""/>
        <dsp:cNvSpPr/>
      </dsp:nvSpPr>
      <dsp:spPr>
        <a:xfrm>
          <a:off x="5655" y="1873335"/>
          <a:ext cx="1514684" cy="2365800"/>
        </a:xfrm>
        <a:prstGeom prst="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สำนักงานวิชาการ</a:t>
          </a:r>
          <a:endParaRPr lang="th-TH" sz="32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55" y="1873335"/>
        <a:ext cx="1514684" cy="2365800"/>
      </dsp:txXfrm>
    </dsp:sp>
    <dsp:sp modelId="{6975BEDD-E62C-450C-A619-9B111EC9C0BC}">
      <dsp:nvSpPr>
        <dsp:cNvPr id="0" name=""/>
        <dsp:cNvSpPr/>
      </dsp:nvSpPr>
      <dsp:spPr>
        <a:xfrm>
          <a:off x="1838423" y="1873335"/>
          <a:ext cx="1484845" cy="2842328"/>
        </a:xfrm>
        <a:prstGeom prst="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การวางแผนและการรวบรวมข้อมูล</a:t>
          </a:r>
          <a:endParaRPr lang="th-TH" sz="32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38423" y="1873335"/>
        <a:ext cx="1484845" cy="2842328"/>
      </dsp:txXfrm>
    </dsp:sp>
    <dsp:sp modelId="{56C03259-DE54-4DB5-B5C8-A4E86B698B08}">
      <dsp:nvSpPr>
        <dsp:cNvPr id="0" name=""/>
        <dsp:cNvSpPr/>
      </dsp:nvSpPr>
      <dsp:spPr>
        <a:xfrm>
          <a:off x="3641352" y="1873335"/>
          <a:ext cx="1514684" cy="2029896"/>
        </a:xfrm>
        <a:prstGeom prst="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 งาน</a:t>
          </a:r>
          <a:r>
            <a:rPr lang="th-TH" sz="32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หลักสูตร</a:t>
          </a:r>
          <a:r>
            <a:rPr lang="th-TH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สถานศึกษา  </a:t>
          </a:r>
          <a:endParaRPr lang="th-TH" sz="28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41352" y="1873335"/>
        <a:ext cx="1514684" cy="2029896"/>
      </dsp:txXfrm>
    </dsp:sp>
    <dsp:sp modelId="{37335925-7EB3-4E8B-BDD3-BC1B28B6F893}">
      <dsp:nvSpPr>
        <dsp:cNvPr id="0" name=""/>
        <dsp:cNvSpPr/>
      </dsp:nvSpPr>
      <dsp:spPr>
        <a:xfrm>
          <a:off x="5474121" y="1873335"/>
          <a:ext cx="1656277" cy="757342"/>
        </a:xfrm>
        <a:prstGeom prst="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 งานวัดผล</a:t>
          </a:r>
          <a:endParaRPr lang="th-TH" sz="32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74121" y="1873335"/>
        <a:ext cx="1656277" cy="757342"/>
      </dsp:txXfrm>
    </dsp:sp>
    <dsp:sp modelId="{7A398200-532B-4649-A703-1BFEAF05DEF8}">
      <dsp:nvSpPr>
        <dsp:cNvPr id="0" name=""/>
        <dsp:cNvSpPr/>
      </dsp:nvSpPr>
      <dsp:spPr>
        <a:xfrm>
          <a:off x="7448481" y="1873335"/>
          <a:ext cx="1514684" cy="1047161"/>
        </a:xfrm>
        <a:prstGeom prst="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5. งานทะเบียน</a:t>
          </a:r>
          <a:endParaRPr lang="th-TH" sz="28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448481" y="1873335"/>
        <a:ext cx="1514684" cy="1047161"/>
      </dsp:txXfrm>
    </dsp:sp>
    <dsp:sp modelId="{19BDF92D-CD5E-42E5-880D-5D7B0368341C}">
      <dsp:nvSpPr>
        <dsp:cNvPr id="0" name=""/>
        <dsp:cNvSpPr/>
      </dsp:nvSpPr>
      <dsp:spPr>
        <a:xfrm>
          <a:off x="9281250" y="1873335"/>
          <a:ext cx="1514684" cy="1517433"/>
        </a:xfrm>
        <a:prstGeom prst="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6. งานสำมะโน</a:t>
          </a:r>
          <a:endParaRPr lang="th-TH" sz="32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281250" y="1873335"/>
        <a:ext cx="1514684" cy="1517433"/>
      </dsp:txXfrm>
    </dsp:sp>
    <dsp:sp modelId="{C0FD47A4-E1E0-4D6F-B147-3F5C08C666CD}">
      <dsp:nvSpPr>
        <dsp:cNvPr id="0" name=""/>
        <dsp:cNvSpPr/>
      </dsp:nvSpPr>
      <dsp:spPr>
        <a:xfrm>
          <a:off x="11114018" y="1873335"/>
          <a:ext cx="1514684" cy="2048641"/>
        </a:xfrm>
        <a:prstGeom prst="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7. การทดสอบระดับชาติ</a:t>
          </a:r>
          <a:endParaRPr lang="th-TH" sz="28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114018" y="1873335"/>
        <a:ext cx="1514684" cy="2048641"/>
      </dsp:txXfrm>
    </dsp:sp>
    <dsp:sp modelId="{E4962133-0C49-4405-97E3-D2A5971A15B0}">
      <dsp:nvSpPr>
        <dsp:cNvPr id="0" name=""/>
        <dsp:cNvSpPr/>
      </dsp:nvSpPr>
      <dsp:spPr>
        <a:xfrm>
          <a:off x="12946786" y="1873335"/>
          <a:ext cx="1514684" cy="3050120"/>
        </a:xfrm>
        <a:prstGeom prst="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8. การดำเนินการวัดและประเมินผลการเรียน</a:t>
          </a:r>
          <a:endParaRPr lang="th-TH" sz="28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946786" y="1873335"/>
        <a:ext cx="1514684" cy="3050120"/>
      </dsp:txXfrm>
    </dsp:sp>
    <dsp:sp modelId="{420AC1FD-4B8C-4386-A93E-2968DE25C82B}">
      <dsp:nvSpPr>
        <dsp:cNvPr id="0" name=""/>
        <dsp:cNvSpPr/>
      </dsp:nvSpPr>
      <dsp:spPr>
        <a:xfrm>
          <a:off x="14779554" y="1873335"/>
          <a:ext cx="1514684" cy="3077460"/>
        </a:xfrm>
        <a:prstGeom prst="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9. การดำเนินงานเกี่ยวกับงานทะเบียนนักเรียน</a:t>
          </a:r>
          <a:endParaRPr lang="th-TH" sz="28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779554" y="1873335"/>
        <a:ext cx="1514684" cy="3077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35506" cy="343334"/>
          </a:xfrm>
          <a:prstGeom prst="rect">
            <a:avLst/>
          </a:prstGeom>
        </p:spPr>
        <p:txBody>
          <a:bodyPr vert="horz" lIns="87453" tIns="43727" rIns="87453" bIns="43727" rtlCol="0"/>
          <a:lstStyle>
            <a:lvl1pPr algn="l">
              <a:defRPr sz="11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5276210" y="1"/>
            <a:ext cx="4035506" cy="343334"/>
          </a:xfrm>
          <a:prstGeom prst="rect">
            <a:avLst/>
          </a:prstGeom>
        </p:spPr>
        <p:txBody>
          <a:bodyPr vert="horz" lIns="87453" tIns="43727" rIns="87453" bIns="43727" rtlCol="0"/>
          <a:lstStyle>
            <a:lvl1pPr algn="r">
              <a:defRPr sz="1100"/>
            </a:lvl1pPr>
          </a:lstStyle>
          <a:p>
            <a:fld id="{643BA167-B32A-40FB-874F-57537166F39D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2600325" y="857250"/>
            <a:ext cx="4113213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453" tIns="43727" rIns="87453" bIns="43727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931601" y="3300793"/>
            <a:ext cx="7450661" cy="2699958"/>
          </a:xfrm>
          <a:prstGeom prst="rect">
            <a:avLst/>
          </a:prstGeom>
        </p:spPr>
        <p:txBody>
          <a:bodyPr vert="horz" lIns="87453" tIns="43727" rIns="87453" bIns="43727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1" y="6514666"/>
            <a:ext cx="4035506" cy="343334"/>
          </a:xfrm>
          <a:prstGeom prst="rect">
            <a:avLst/>
          </a:prstGeom>
        </p:spPr>
        <p:txBody>
          <a:bodyPr vert="horz" lIns="87453" tIns="43727" rIns="87453" bIns="43727" rtlCol="0" anchor="b"/>
          <a:lstStyle>
            <a:lvl1pPr algn="l">
              <a:defRPr sz="11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5276210" y="6514666"/>
            <a:ext cx="4035506" cy="343334"/>
          </a:xfrm>
          <a:prstGeom prst="rect">
            <a:avLst/>
          </a:prstGeom>
        </p:spPr>
        <p:txBody>
          <a:bodyPr vert="horz" lIns="87453" tIns="43727" rIns="87453" bIns="43727" rtlCol="0" anchor="b"/>
          <a:lstStyle>
            <a:lvl1pPr algn="r">
              <a:defRPr sz="1100"/>
            </a:lvl1pPr>
          </a:lstStyle>
          <a:p>
            <a:fld id="{348587AC-88BB-4AD4-967F-E1674A99193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8347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1267" y="1621191"/>
            <a:ext cx="13207604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1267" y="5202944"/>
            <a:ext cx="13207604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986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0112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602255" y="527403"/>
            <a:ext cx="3797186" cy="839487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0697" y="527403"/>
            <a:ext cx="11171431" cy="839487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990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1739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525" y="2469622"/>
            <a:ext cx="15188744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1525" y="6629225"/>
            <a:ext cx="15188744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8811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0697" y="2637014"/>
            <a:ext cx="7484309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132" y="2637014"/>
            <a:ext cx="7484309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07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1" y="527404"/>
            <a:ext cx="15188744" cy="191470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2991" y="2428347"/>
            <a:ext cx="744991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2991" y="3618442"/>
            <a:ext cx="7449913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15133" y="2428347"/>
            <a:ext cx="7486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15133" y="3618442"/>
            <a:ext cx="7486602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233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450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2093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5184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6603" y="1426281"/>
            <a:ext cx="8915132" cy="7039681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39FB6-DE12-476B-A3EA-A86BF6E407F2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2122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0697" y="527404"/>
            <a:ext cx="15188744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0697" y="2637014"/>
            <a:ext cx="15188744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39FB6-DE12-476B-A3EA-A86BF6E407F2}" type="datetimeFigureOut">
              <a:rPr lang="th-TH" smtClean="0"/>
              <a:t>21/03/64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A874B-7450-4490-BF51-5DF281098F4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64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C9B1C03E-618D-4CBC-A981-6691B427F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335" y="4424887"/>
            <a:ext cx="16913182" cy="522555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th-TH" sz="6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นางสาวคำ</a:t>
            </a:r>
            <a:r>
              <a:rPr lang="th-TH" sz="6600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ไพ</a:t>
            </a:r>
            <a:r>
              <a:rPr lang="th-TH" sz="6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  จะโนรัตน์</a:t>
            </a:r>
          </a:p>
          <a:p>
            <a:pPr marL="0" indent="0" algn="ctr">
              <a:buNone/>
            </a:pPr>
            <a:r>
              <a:rPr lang="th-TH" sz="5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ครูปฏิบัติหน้าที่ ผู้ช่วยผู้อำนวยการกลุ่มงานวิชาการ</a:t>
            </a:r>
          </a:p>
          <a:p>
            <a:pPr marL="0" indent="0" algn="ctr">
              <a:buNone/>
            </a:pPr>
            <a:r>
              <a:rPr lang="th-TH" sz="5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กลุ่มบริหารงานวิชาการ</a:t>
            </a:r>
          </a:p>
          <a:p>
            <a:pPr marL="0" indent="0" algn="ctr">
              <a:buNone/>
            </a:pPr>
            <a:r>
              <a:rPr lang="th-TH" sz="5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โรงเรียนนาเชือกพิทยาสรรค์</a:t>
            </a:r>
          </a:p>
          <a:p>
            <a:pPr marL="0" indent="0" algn="ctr">
              <a:buNone/>
            </a:pPr>
            <a:r>
              <a:rPr lang="th-TH" sz="5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สำนักงานเขตพื้นที่การศึกษามัธยมศึกษามหาสารคาม</a:t>
            </a:r>
          </a:p>
          <a:p>
            <a:pPr marL="0" indent="0" algn="ctr">
              <a:buNone/>
            </a:pPr>
            <a:r>
              <a:rPr lang="th-TH" sz="5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สำนักงานคณะกรรมการการศึกษาขั้นพื้นฐาน  กระทรวงศึกษาธิการ</a:t>
            </a:r>
          </a:p>
        </p:txBody>
      </p:sp>
      <p:sp>
        <p:nvSpPr>
          <p:cNvPr id="7" name="ชื่อเรื่อง 6">
            <a:extLst>
              <a:ext uri="{FF2B5EF4-FFF2-40B4-BE49-F238E27FC236}">
                <a16:creationId xmlns:a16="http://schemas.microsoft.com/office/drawing/2014/main" xmlns="" id="{543C8796-B3A6-4519-A006-43D660C0B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1469" y="130216"/>
            <a:ext cx="11887200" cy="4294671"/>
          </a:xfrm>
        </p:spPr>
        <p:txBody>
          <a:bodyPr>
            <a:normAutofit fontScale="90000"/>
          </a:bodyPr>
          <a:lstStyle/>
          <a:p>
            <a:pPr algn="ctr"/>
            <a:r>
              <a:rPr lang="th-TH" sz="9677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/>
            </a:r>
            <a:br>
              <a:rPr lang="th-TH" sz="9677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</a:br>
            <a:r>
              <a:rPr lang="th-TH" sz="9677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รายงานผลการปฏิบัติงาน</a:t>
            </a:r>
            <a:br>
              <a:rPr lang="th-TH" sz="9677" b="1" dirty="0">
                <a:latin typeface="JasmineUPC" panose="02020603050405020304" pitchFamily="18" charset="-34"/>
                <a:cs typeface="JasmineUPC" panose="02020603050405020304" pitchFamily="18" charset="-34"/>
              </a:rPr>
            </a:br>
            <a:r>
              <a:rPr lang="th-TH" sz="9677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กลุ่มงานวิชาการ</a:t>
            </a:r>
            <a:br>
              <a:rPr lang="th-TH" sz="9677" b="1" dirty="0">
                <a:latin typeface="JasmineUPC" panose="02020603050405020304" pitchFamily="18" charset="-34"/>
                <a:cs typeface="JasmineUPC" panose="02020603050405020304" pitchFamily="18" charset="-34"/>
              </a:rPr>
            </a:br>
            <a:r>
              <a:rPr lang="th-TH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/>
            </a:r>
            <a:br>
              <a:rPr lang="th-TH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</a:b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084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 loop="1">
            <p:snd r:embed="rId2" name="bomb.wav"/>
          </p:stSnd>
        </p:sndAc>
      </p:transition>
    </mc:Choice>
    <mc:Fallback xmlns="">
      <p:transition spd="slow">
        <p:split orient="vert"/>
        <p:sndAc>
          <p:stSnd loop="1">
            <p:snd r:embed="rId4" name="bomb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ลูกศร: รูปห้าเหลี่ยม 7">
            <a:extLst>
              <a:ext uri="{FF2B5EF4-FFF2-40B4-BE49-F238E27FC236}">
                <a16:creationId xmlns:a16="http://schemas.microsoft.com/office/drawing/2014/main" xmlns="" id="{403B4AD3-6938-4462-A386-8D266E5AAF89}"/>
              </a:ext>
            </a:extLst>
          </p:cNvPr>
          <p:cNvSpPr/>
          <p:nvPr/>
        </p:nvSpPr>
        <p:spPr>
          <a:xfrm>
            <a:off x="0" y="287305"/>
            <a:ext cx="4850296" cy="1222075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4864FE00-8E7F-4CD3-8823-B46A70A0F125}"/>
              </a:ext>
            </a:extLst>
          </p:cNvPr>
          <p:cNvSpPr txBox="1"/>
          <p:nvPr/>
        </p:nvSpPr>
        <p:spPr>
          <a:xfrm>
            <a:off x="431916" y="424302"/>
            <a:ext cx="3986463" cy="948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5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4. งานวัดผล</a:t>
            </a:r>
            <a:endParaRPr lang="en-US" sz="5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xmlns="" id="{16C5915C-C23C-4A08-87AB-539B5C9AA9FA}"/>
              </a:ext>
            </a:extLst>
          </p:cNvPr>
          <p:cNvSpPr/>
          <p:nvPr/>
        </p:nvSpPr>
        <p:spPr>
          <a:xfrm>
            <a:off x="11830050" y="15201"/>
            <a:ext cx="5780088" cy="1222075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9000">
                <a:schemeClr val="bg1">
                  <a:alpha val="27000"/>
                </a:schemeClr>
              </a:gs>
              <a:gs pos="100000">
                <a:srgbClr val="FFFFFF"/>
              </a:gs>
              <a:gs pos="51000">
                <a:schemeClr val="bg1">
                  <a:alpha val="6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4025BB9C-0DA5-4CC5-86E6-FF615FFF895E}"/>
              </a:ext>
            </a:extLst>
          </p:cNvPr>
          <p:cNvSpPr txBox="1"/>
          <p:nvPr/>
        </p:nvSpPr>
        <p:spPr>
          <a:xfrm>
            <a:off x="13171488" y="57467"/>
            <a:ext cx="4057650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กลุ่มงานวิชาการ</a:t>
            </a:r>
            <a:endParaRPr lang="en-US" sz="3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ctr">
              <a:spcAft>
                <a:spcPts val="800"/>
              </a:spcAft>
            </a:pP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th-TH" sz="3200" b="1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ผช</a:t>
            </a: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.คำ</a:t>
            </a:r>
            <a:r>
              <a:rPr lang="th-TH" sz="3200" b="1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ไพ</a:t>
            </a: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จะโนรัตน์)</a:t>
            </a:r>
            <a:endParaRPr lang="en-US" sz="3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6" name="รูปภาพ 5" descr="รูปภาพประกอบด้วย ข้อความ, บุคคล, ในอาคาร, กลุ่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CAFED99A-3C70-4242-89E0-131A8244F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913" y="5031269"/>
            <a:ext cx="4295898" cy="2957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 descr="รูปภาพประกอบด้วย ท้องฟ้า, กลางแจ้ง, พื้น, บุคคล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FDC35283-C1FE-4B7E-B225-AFB6FE2BD3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07" y="5148226"/>
            <a:ext cx="4207163" cy="2723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 descr="รูปภาพประกอบด้วย ต้นไม้, กลางแจ้ง, ท้องฟ้า, หญ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D622D404-6DED-4E89-A282-544F5CD32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476" y="5148225"/>
            <a:ext cx="4114331" cy="2723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 descr="รูปภาพประกอบด้วย ข้อความ, บุคคล, ในอาคาร, พื้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6C587165-6A47-4854-A6DF-3B73F99155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678" y="1661777"/>
            <a:ext cx="4162129" cy="3120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xmlns="" id="{E940D76B-6C35-4DB1-9217-FE31E83BF7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913" y="1661777"/>
            <a:ext cx="4295898" cy="3220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รูปภาพ 16" descr="รูปภาพประกอบด้วย ข้อความ, บุคคล, พื้น, นั่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ABEAF619-B698-42FE-8379-AF75559285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06" y="1665919"/>
            <a:ext cx="4159365" cy="3118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44" y="8076672"/>
            <a:ext cx="148748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15870" y="8668167"/>
            <a:ext cx="2475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ระเบียบการวัดและประเมินผล</a:t>
            </a:r>
            <a:endParaRPr lang="th-TH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82" y="8028014"/>
            <a:ext cx="145097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02152" y="8690950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โครงการที่รับผิดชอบ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296" y="8028014"/>
            <a:ext cx="1487488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68533" y="8839201"/>
            <a:ext cx="2177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ขันตอนการแก้ไขผลการเรียน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977" y="7953557"/>
            <a:ext cx="1506538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911324" y="8716989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ปฏิทินวิชาการ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073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ลูกศร: รูปห้าเหลี่ยม 7">
            <a:extLst>
              <a:ext uri="{FF2B5EF4-FFF2-40B4-BE49-F238E27FC236}">
                <a16:creationId xmlns:a16="http://schemas.microsoft.com/office/drawing/2014/main" xmlns="" id="{1ED0F0AA-2977-405A-962E-E8AA917484B7}"/>
              </a:ext>
            </a:extLst>
          </p:cNvPr>
          <p:cNvSpPr/>
          <p:nvPr/>
        </p:nvSpPr>
        <p:spPr>
          <a:xfrm>
            <a:off x="10855" y="268729"/>
            <a:ext cx="4691270" cy="1222075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40783B08-3023-4E52-BB72-A6204474C0D5}"/>
              </a:ext>
            </a:extLst>
          </p:cNvPr>
          <p:cNvSpPr txBox="1"/>
          <p:nvPr/>
        </p:nvSpPr>
        <p:spPr>
          <a:xfrm>
            <a:off x="381000" y="405726"/>
            <a:ext cx="3950980" cy="948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5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5. งานทะเบียน</a:t>
            </a:r>
            <a:endParaRPr lang="en-US" sz="5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xmlns="" id="{4C775DBE-7EAD-45EF-9017-B7896EE3392B}"/>
              </a:ext>
            </a:extLst>
          </p:cNvPr>
          <p:cNvSpPr/>
          <p:nvPr/>
        </p:nvSpPr>
        <p:spPr>
          <a:xfrm>
            <a:off x="11830050" y="15201"/>
            <a:ext cx="5780088" cy="1222075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9000">
                <a:schemeClr val="bg1">
                  <a:alpha val="27000"/>
                </a:schemeClr>
              </a:gs>
              <a:gs pos="100000">
                <a:srgbClr val="FFFFFF"/>
              </a:gs>
              <a:gs pos="51000">
                <a:schemeClr val="bg1">
                  <a:alpha val="6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61EDB03E-9A83-4E67-A2A7-FED8E658C814}"/>
              </a:ext>
            </a:extLst>
          </p:cNvPr>
          <p:cNvSpPr txBox="1"/>
          <p:nvPr/>
        </p:nvSpPr>
        <p:spPr>
          <a:xfrm>
            <a:off x="13171488" y="57467"/>
            <a:ext cx="4057650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กลุ่มงานวิชาการ</a:t>
            </a:r>
            <a:endParaRPr lang="en-US" sz="3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ctr">
              <a:spcAft>
                <a:spcPts val="800"/>
              </a:spcAft>
            </a:pP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th-TH" sz="3200" b="1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ผช</a:t>
            </a: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.คำ</a:t>
            </a:r>
            <a:r>
              <a:rPr lang="th-TH" sz="3200" b="1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ไพ</a:t>
            </a: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จะโนรัตน์)</a:t>
            </a:r>
            <a:endParaRPr lang="en-US" sz="3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6" name="รูปภาพ 5" descr="รูปภาพประกอบด้วย ข้อความ, ในอาคาร, ผนัง, ทำงา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D1F51CAB-C908-4565-B0C7-87C1000BB7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844" y="2791326"/>
            <a:ext cx="5062206" cy="3916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 descr="รูปภาพประกอบด้วย ข้อความ, ในอาคาร, ผนัง, รก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CF879DE4-2BB2-4BA4-8ECF-EF3EB3BED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216" y="2791326"/>
            <a:ext cx="5381876" cy="4000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 descr="รูปภาพประกอบด้วย บุคคล, ทำท่าทาง, กลุ่ม, ยื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FD4EF2D6-1557-40CF-8967-AD96636132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802" y="2791326"/>
            <a:ext cx="5062206" cy="3916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15" y="7159625"/>
            <a:ext cx="158115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8144933"/>
            <a:ext cx="2334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ผลสัมฤทธิ์ทางการเรียน</a:t>
            </a:r>
            <a:endParaRPr lang="th-TH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4062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ลูกศร: รูปห้าเหลี่ยม 13">
            <a:extLst>
              <a:ext uri="{FF2B5EF4-FFF2-40B4-BE49-F238E27FC236}">
                <a16:creationId xmlns:a16="http://schemas.microsoft.com/office/drawing/2014/main" xmlns="" id="{F39636D1-8C78-43FE-9802-9B1AE64F02D5}"/>
              </a:ext>
            </a:extLst>
          </p:cNvPr>
          <p:cNvSpPr/>
          <p:nvPr/>
        </p:nvSpPr>
        <p:spPr>
          <a:xfrm>
            <a:off x="0" y="317460"/>
            <a:ext cx="5780089" cy="1222075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0BCD9AA6-EB6D-4739-B78B-E80C19411029}"/>
              </a:ext>
            </a:extLst>
          </p:cNvPr>
          <p:cNvSpPr txBox="1"/>
          <p:nvPr/>
        </p:nvSpPr>
        <p:spPr>
          <a:xfrm>
            <a:off x="381000" y="454458"/>
            <a:ext cx="4864768" cy="948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5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6. งานสำมะโน</a:t>
            </a:r>
            <a:endParaRPr lang="en-US" sz="5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xmlns="" id="{14892B70-6095-4C89-83C7-CFAFD0912B5E}"/>
              </a:ext>
            </a:extLst>
          </p:cNvPr>
          <p:cNvSpPr/>
          <p:nvPr/>
        </p:nvSpPr>
        <p:spPr>
          <a:xfrm>
            <a:off x="11830050" y="15201"/>
            <a:ext cx="5780088" cy="1222075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9000">
                <a:schemeClr val="bg1">
                  <a:alpha val="27000"/>
                </a:schemeClr>
              </a:gs>
              <a:gs pos="100000">
                <a:srgbClr val="FFFFFF"/>
              </a:gs>
              <a:gs pos="51000">
                <a:schemeClr val="bg1">
                  <a:alpha val="6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2447B2CD-9409-43CD-8BC9-B8F51E272359}"/>
              </a:ext>
            </a:extLst>
          </p:cNvPr>
          <p:cNvSpPr txBox="1"/>
          <p:nvPr/>
        </p:nvSpPr>
        <p:spPr>
          <a:xfrm>
            <a:off x="13171488" y="57467"/>
            <a:ext cx="4057650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กลุ่มงานวิชาการ</a:t>
            </a:r>
            <a:endParaRPr lang="en-US" sz="3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ctr">
              <a:spcAft>
                <a:spcPts val="800"/>
              </a:spcAft>
            </a:pP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th-TH" sz="3200" b="1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ผช</a:t>
            </a: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.คำ</a:t>
            </a:r>
            <a:r>
              <a:rPr lang="th-TH" sz="3200" b="1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ไพ</a:t>
            </a: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จะโนรัตน์)</a:t>
            </a:r>
            <a:endParaRPr lang="en-US" sz="3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6B03ADCC-DD27-44A1-A2E4-91564630D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26" y="1728209"/>
            <a:ext cx="8999538" cy="6380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 descr="รูปภาพประกอบด้วย บุคคล, กลุ่ม, โต๊ะรับประทานอาหาร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DC84F01D-3711-4E25-9BBE-1F4595C98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92" y="2900041"/>
            <a:ext cx="5474556" cy="4105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8957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ลูกศร: รูปห้าเหลี่ยม 7">
            <a:extLst>
              <a:ext uri="{FF2B5EF4-FFF2-40B4-BE49-F238E27FC236}">
                <a16:creationId xmlns:a16="http://schemas.microsoft.com/office/drawing/2014/main" xmlns="" id="{D9352CCB-469E-4A9D-8A2B-9940C5CDD375}"/>
              </a:ext>
            </a:extLst>
          </p:cNvPr>
          <p:cNvSpPr/>
          <p:nvPr/>
        </p:nvSpPr>
        <p:spPr>
          <a:xfrm>
            <a:off x="0" y="329986"/>
            <a:ext cx="6639340" cy="1222075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40CB41D9-47AA-4591-8BAD-57E24593BED8}"/>
              </a:ext>
            </a:extLst>
          </p:cNvPr>
          <p:cNvSpPr txBox="1"/>
          <p:nvPr/>
        </p:nvSpPr>
        <p:spPr>
          <a:xfrm>
            <a:off x="381000" y="466984"/>
            <a:ext cx="5851358" cy="948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5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7. การทดสอบระดับชาติ</a:t>
            </a:r>
            <a:endParaRPr lang="en-US" sz="5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xmlns="" id="{363359D1-82D2-4731-9AE6-415ED8E904CD}"/>
              </a:ext>
            </a:extLst>
          </p:cNvPr>
          <p:cNvSpPr/>
          <p:nvPr/>
        </p:nvSpPr>
        <p:spPr>
          <a:xfrm>
            <a:off x="11830050" y="15201"/>
            <a:ext cx="5780088" cy="1222075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9000">
                <a:schemeClr val="bg1">
                  <a:alpha val="27000"/>
                </a:schemeClr>
              </a:gs>
              <a:gs pos="100000">
                <a:srgbClr val="FFFFFF"/>
              </a:gs>
              <a:gs pos="51000">
                <a:schemeClr val="bg1">
                  <a:alpha val="6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5E65E658-2165-45BC-9004-89E4ECBA4D87}"/>
              </a:ext>
            </a:extLst>
          </p:cNvPr>
          <p:cNvSpPr txBox="1"/>
          <p:nvPr/>
        </p:nvSpPr>
        <p:spPr>
          <a:xfrm>
            <a:off x="13171488" y="57467"/>
            <a:ext cx="4057650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กลุ่มงานวิชาการ</a:t>
            </a:r>
            <a:endParaRPr lang="en-US" sz="3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ctr">
              <a:spcAft>
                <a:spcPts val="800"/>
              </a:spcAft>
            </a:pP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th-TH" sz="3200" b="1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ผช</a:t>
            </a: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.คำ</a:t>
            </a:r>
            <a:r>
              <a:rPr lang="th-TH" sz="3200" b="1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ไพ</a:t>
            </a: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จะโนรัตน์)</a:t>
            </a:r>
            <a:endParaRPr lang="en-US" sz="3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6" name="รูปภาพ 5" descr="รูปภาพประกอบด้วย โต๊ะ, บุคคล, ในอาคาร, หน้าต่า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B74D2948-3025-49CD-ACD1-531421267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11" y="2004969"/>
            <a:ext cx="5780088" cy="3841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 descr="รูปภาพประกอบด้วย บุคคล, โต๊ะ, ร้านอาหาร, โต๊ะรับประทานอาหาร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0435D815-43FF-4C84-A2B2-0D296BD601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42" y="2004969"/>
            <a:ext cx="6147732" cy="3841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 descr="รูปภาพประกอบด้วย ข้อความ, ในอาคาร, หน้าต่าง, เพดา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9371E33A-52EB-41A0-8C9D-207AB6D4D2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933" y="5980138"/>
            <a:ext cx="6147732" cy="3841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488" y="6473339"/>
            <a:ext cx="142875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429065" y="8382006"/>
            <a:ext cx="3616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การเปรียบเทียบผลการสอบ 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o- net</a:t>
            </a:r>
            <a:endParaRPr lang="th-TH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394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ลูกศร: รูปห้าเหลี่ยม 6">
            <a:extLst>
              <a:ext uri="{FF2B5EF4-FFF2-40B4-BE49-F238E27FC236}">
                <a16:creationId xmlns:a16="http://schemas.microsoft.com/office/drawing/2014/main" xmlns="" id="{66E33184-5CD1-4A5E-9137-89757D7027EF}"/>
              </a:ext>
            </a:extLst>
          </p:cNvPr>
          <p:cNvSpPr/>
          <p:nvPr/>
        </p:nvSpPr>
        <p:spPr>
          <a:xfrm>
            <a:off x="0" y="233824"/>
            <a:ext cx="9442174" cy="1222075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40CB41D9-47AA-4591-8BAD-57E24593BED8}"/>
              </a:ext>
            </a:extLst>
          </p:cNvPr>
          <p:cNvSpPr txBox="1"/>
          <p:nvPr/>
        </p:nvSpPr>
        <p:spPr>
          <a:xfrm>
            <a:off x="381000" y="315008"/>
            <a:ext cx="8801100" cy="948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5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8. การดำเนินการวัดและประเมินผลการเรียน</a:t>
            </a:r>
            <a:endParaRPr lang="en-US" sz="5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xmlns="" id="{002F8E18-628E-4CE6-A50D-F02056C9668E}"/>
              </a:ext>
            </a:extLst>
          </p:cNvPr>
          <p:cNvSpPr/>
          <p:nvPr/>
        </p:nvSpPr>
        <p:spPr>
          <a:xfrm>
            <a:off x="11830050" y="15201"/>
            <a:ext cx="5780088" cy="1222075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9000">
                <a:schemeClr val="bg1">
                  <a:alpha val="27000"/>
                </a:schemeClr>
              </a:gs>
              <a:gs pos="100000">
                <a:srgbClr val="FFFFFF"/>
              </a:gs>
              <a:gs pos="51000">
                <a:schemeClr val="bg1">
                  <a:alpha val="6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F5F6642E-300A-4432-B6D2-05327897F8D4}"/>
              </a:ext>
            </a:extLst>
          </p:cNvPr>
          <p:cNvSpPr txBox="1"/>
          <p:nvPr/>
        </p:nvSpPr>
        <p:spPr>
          <a:xfrm>
            <a:off x="13171488" y="57467"/>
            <a:ext cx="4057650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กลุ่มงานวิชาการ</a:t>
            </a:r>
            <a:endParaRPr lang="en-US" sz="3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ctr">
              <a:spcAft>
                <a:spcPts val="800"/>
              </a:spcAft>
            </a:pP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th-TH" sz="3200" b="1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ผช</a:t>
            </a: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.คำ</a:t>
            </a:r>
            <a:r>
              <a:rPr lang="th-TH" sz="3200" b="1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ไพ</a:t>
            </a: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จะโนรัตน์)</a:t>
            </a:r>
            <a:endParaRPr lang="en-US" sz="3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8" name="รูปภาพ 7" descr="รูปภาพประกอบด้วย ในอาคาร, ผนัง, บุคคล, ห้อ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04238845-759D-40F7-AA6A-6FA264A44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16" y="6015789"/>
            <a:ext cx="5995194" cy="3458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 descr="รูปภาพประกอบด้วย ในอาคาร, บุคคล, โต๊ะ, ผนั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29FB6BBC-4F59-45B0-8B35-DEFF4FB17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16" y="2311150"/>
            <a:ext cx="5995194" cy="358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 descr="รูปภาพประกอบด้วย ข้อความ, บุคคล, ในอาคาร, กลุ่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9AFAE282-80C4-45C5-B95D-405482C315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720" y="2311150"/>
            <a:ext cx="5256838" cy="3439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รูปภาพ 14" descr="รูปภาพประกอบด้วย ในอาคาร, บุคคล, ผนัง, เพดา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3D432421-DB1F-4F24-9596-578EA6BBCC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5" y="6015789"/>
            <a:ext cx="5131427" cy="3296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6888" y="4693708"/>
            <a:ext cx="146685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90126" y="6722536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แนวทางการวัดและประเมินผล</a:t>
            </a:r>
            <a:endParaRPr lang="th-TH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7178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ลูกศร: รูปห้าเหลี่ยม 6">
            <a:extLst>
              <a:ext uri="{FF2B5EF4-FFF2-40B4-BE49-F238E27FC236}">
                <a16:creationId xmlns:a16="http://schemas.microsoft.com/office/drawing/2014/main" xmlns="" id="{158484FD-79BC-428F-A128-E8EE4D7861E4}"/>
              </a:ext>
            </a:extLst>
          </p:cNvPr>
          <p:cNvSpPr/>
          <p:nvPr/>
        </p:nvSpPr>
        <p:spPr>
          <a:xfrm>
            <a:off x="0" y="297232"/>
            <a:ext cx="9640958" cy="1222075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40CB41D9-47AA-4591-8BAD-57E24593BED8}"/>
              </a:ext>
            </a:extLst>
          </p:cNvPr>
          <p:cNvSpPr txBox="1"/>
          <p:nvPr/>
        </p:nvSpPr>
        <p:spPr>
          <a:xfrm>
            <a:off x="390393" y="466930"/>
            <a:ext cx="8801100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4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9. การดำเนินงานเกี่ยวกับงานทะเบียนนักเรียน</a:t>
            </a:r>
            <a:endParaRPr lang="en-US" sz="4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xmlns="" id="{53583BD1-771F-4C7C-BF5D-AD3C723E9291}"/>
              </a:ext>
            </a:extLst>
          </p:cNvPr>
          <p:cNvSpPr/>
          <p:nvPr/>
        </p:nvSpPr>
        <p:spPr>
          <a:xfrm>
            <a:off x="11830050" y="15201"/>
            <a:ext cx="5780088" cy="1222075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9000">
                <a:schemeClr val="bg1">
                  <a:alpha val="27000"/>
                </a:schemeClr>
              </a:gs>
              <a:gs pos="100000">
                <a:srgbClr val="FFFFFF"/>
              </a:gs>
              <a:gs pos="51000">
                <a:schemeClr val="bg1">
                  <a:alpha val="6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EF1D9745-52FE-417C-946B-B3C83B0D0E73}"/>
              </a:ext>
            </a:extLst>
          </p:cNvPr>
          <p:cNvSpPr txBox="1"/>
          <p:nvPr/>
        </p:nvSpPr>
        <p:spPr>
          <a:xfrm>
            <a:off x="13171488" y="57467"/>
            <a:ext cx="4057650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กลุ่มงานวิชาการ</a:t>
            </a:r>
            <a:endParaRPr lang="en-US" sz="3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ctr">
              <a:spcAft>
                <a:spcPts val="800"/>
              </a:spcAft>
            </a:pP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th-TH" sz="3200" b="1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ผช</a:t>
            </a: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.คำ</a:t>
            </a:r>
            <a:r>
              <a:rPr lang="th-TH" sz="3200" b="1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ไพ</a:t>
            </a: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จะโนรัตน์)</a:t>
            </a:r>
            <a:endParaRPr lang="en-US" sz="3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8" name="รูปภาพ 7" descr="รูปภาพประกอบด้วย โต๊ะ, ในอาคาร, นั่ง, พื้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41774BF7-DCB3-4702-9070-3F9F874132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2"/>
          <a:stretch/>
        </p:blipFill>
        <p:spPr>
          <a:xfrm>
            <a:off x="850649" y="2787924"/>
            <a:ext cx="5004719" cy="4021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 descr="รูปภาพประกอบด้วย ข้อความ, บุคคล, ในอาคาร, กลุ่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964757FB-528B-4171-ACA8-7393AD557A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9"/>
          <a:stretch/>
        </p:blipFill>
        <p:spPr>
          <a:xfrm>
            <a:off x="6302709" y="2787925"/>
            <a:ext cx="5004720" cy="4021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 descr="รูปภาพประกอบด้วย บุคคล, ในอาคาร, แล็ปท็อป, กลุ่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43921920-8873-4ED5-88B8-F6F7E94335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770" y="2787925"/>
            <a:ext cx="4852253" cy="4021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9294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7051"/>
            <a:ext cx="17610138" cy="4160464"/>
          </a:xfrm>
          <a:prstGeom prst="rect">
            <a:avLst/>
          </a:prstGeom>
        </p:spPr>
      </p:pic>
      <p:sp>
        <p:nvSpPr>
          <p:cNvPr id="6" name="สี่เหลี่ยมผืนผ้า 6"/>
          <p:cNvSpPr/>
          <p:nvPr/>
        </p:nvSpPr>
        <p:spPr>
          <a:xfrm>
            <a:off x="3188445" y="1238225"/>
            <a:ext cx="11441271" cy="4578882"/>
          </a:xfrm>
          <a:prstGeom prst="rect">
            <a:avLst/>
          </a:prstGeom>
          <a:noFill/>
        </p:spPr>
        <p:txBody>
          <a:bodyPr wrap="square" lIns="132080" tIns="66040" rIns="132080" bIns="6604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28888" b="1" spc="72" dirty="0">
                <a:ln w="3810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สวัสดีค่ะ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548" y="8007257"/>
            <a:ext cx="1802342" cy="1664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730" y="3539586"/>
            <a:ext cx="1802342" cy="16647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552" y="5920366"/>
            <a:ext cx="1802342" cy="16647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231" y="8393145"/>
            <a:ext cx="1802342" cy="16647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22" y="4371965"/>
            <a:ext cx="4266388" cy="316028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101" y="3193733"/>
            <a:ext cx="5114874" cy="44851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9932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รูปภาพ 18" descr="รูปภาพประกอบด้วย บุคคล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1C475104-9CBF-45A6-A962-A5BD88938F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6" r="29439" b="50928"/>
          <a:stretch/>
        </p:blipFill>
        <p:spPr>
          <a:xfrm>
            <a:off x="719138" y="2396050"/>
            <a:ext cx="4310212" cy="67041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xmlns="" id="{7D444FBE-BCC9-46C5-B6D9-B95711CB5154}"/>
              </a:ext>
            </a:extLst>
          </p:cNvPr>
          <p:cNvSpPr/>
          <p:nvPr/>
        </p:nvSpPr>
        <p:spPr>
          <a:xfrm>
            <a:off x="465138" y="565891"/>
            <a:ext cx="4512023" cy="14923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solidFill>
                  <a:schemeClr val="tx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ข้อมูลส่วนตัว</a:t>
            </a:r>
            <a:endParaRPr lang="th-TH" sz="6600" dirty="0">
              <a:solidFill>
                <a:schemeClr val="tx1"/>
              </a:solidFill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xmlns="" id="{A042FCAB-C88F-44D0-957B-AC80D4432DC0}"/>
              </a:ext>
            </a:extLst>
          </p:cNvPr>
          <p:cNvSpPr txBox="1"/>
          <p:nvPr/>
        </p:nvSpPr>
        <p:spPr>
          <a:xfrm>
            <a:off x="6375400" y="1312090"/>
            <a:ext cx="1051560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  <a:sym typeface="Wingdings 2" panose="05020102010507070707" pitchFamily="18" charset="2"/>
              </a:rPr>
              <a:t></a:t>
            </a:r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</a:rPr>
              <a:t>1. นางสาวคำ</a:t>
            </a:r>
            <a:r>
              <a:rPr lang="th-TH" sz="6000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ไพ</a:t>
            </a:r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</a:rPr>
              <a:t>  จะโนรัตน์ </a:t>
            </a:r>
          </a:p>
          <a:p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</a:rPr>
              <a:t>อายุ  49  ปี  อายุราชการ  </a:t>
            </a:r>
            <a:r>
              <a:rPr lang="en-US" sz="6000" dirty="0">
                <a:latin typeface="JasmineUPC" panose="02020603050405020304" pitchFamily="18" charset="-34"/>
                <a:cs typeface="JasmineUPC" panose="02020603050405020304" pitchFamily="18" charset="-34"/>
              </a:rPr>
              <a:t>27</a:t>
            </a:r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</a:rPr>
              <a:t>  ปี </a:t>
            </a:r>
          </a:p>
          <a:p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</a:rPr>
              <a:t>วุฒิการศึกษา </a:t>
            </a:r>
            <a:r>
              <a:rPr lang="th-TH" sz="6000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กศ</a:t>
            </a:r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</a:rPr>
              <a:t>ม.คณิตศาสตร์</a:t>
            </a:r>
          </a:p>
          <a:p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  <a:sym typeface="Wingdings 2" panose="05020102010507070707" pitchFamily="18" charset="2"/>
              </a:rPr>
              <a:t></a:t>
            </a:r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</a:rPr>
              <a:t>2. ปัจจุบันเป็นข้าราชการ  </a:t>
            </a:r>
          </a:p>
          <a:p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</a:rPr>
              <a:t>ครู วิทยฐานะ ครูชำนาญการพิเศษ </a:t>
            </a:r>
          </a:p>
          <a:p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</a:rPr>
              <a:t>กลุ่มสาระการเรียนรู้คณิตศาสตร์</a:t>
            </a:r>
          </a:p>
          <a:p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  <a:sym typeface="Wingdings 2" panose="05020102010507070707" pitchFamily="18" charset="2"/>
              </a:rPr>
              <a:t></a:t>
            </a:r>
            <a:r>
              <a:rPr lang="th-TH" sz="6000" dirty="0">
                <a:latin typeface="JasmineUPC" panose="02020603050405020304" pitchFamily="18" charset="-34"/>
                <a:cs typeface="JasmineUPC" panose="02020603050405020304" pitchFamily="18" charset="-34"/>
              </a:rPr>
              <a:t>3. ในรอบครึ่งปีที่แล้วมา  มีวันลากิจ..-..ครั้ง. มีวันลาป่วย ..1..ครั้ง.</a:t>
            </a:r>
          </a:p>
        </p:txBody>
      </p:sp>
    </p:spTree>
    <p:extLst>
      <p:ext uri="{BB962C8B-B14F-4D97-AF65-F5344CB8AC3E}">
        <p14:creationId xmlns:p14="http://schemas.microsoft.com/office/powerpoint/2010/main" val="2792821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ตาราง 10">
            <a:extLst>
              <a:ext uri="{FF2B5EF4-FFF2-40B4-BE49-F238E27FC236}">
                <a16:creationId xmlns:a16="http://schemas.microsoft.com/office/drawing/2014/main" xmlns="" id="{8AEBEEE9-A246-4367-9D2F-6E43746863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847618"/>
              </p:ext>
            </p:extLst>
          </p:nvPr>
        </p:nvGraphicFramePr>
        <p:xfrm>
          <a:off x="2442633" y="2052680"/>
          <a:ext cx="12979399" cy="621453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831193">
                  <a:extLst>
                    <a:ext uri="{9D8B030D-6E8A-4147-A177-3AD203B41FA5}">
                      <a16:colId xmlns:a16="http://schemas.microsoft.com/office/drawing/2014/main" xmlns="" val="2712694059"/>
                    </a:ext>
                  </a:extLst>
                </a:gridCol>
                <a:gridCol w="7672550">
                  <a:extLst>
                    <a:ext uri="{9D8B030D-6E8A-4147-A177-3AD203B41FA5}">
                      <a16:colId xmlns:a16="http://schemas.microsoft.com/office/drawing/2014/main" xmlns="" val="2137726178"/>
                    </a:ext>
                  </a:extLst>
                </a:gridCol>
                <a:gridCol w="2240457">
                  <a:extLst>
                    <a:ext uri="{9D8B030D-6E8A-4147-A177-3AD203B41FA5}">
                      <a16:colId xmlns:a16="http://schemas.microsoft.com/office/drawing/2014/main" xmlns="" val="3693467888"/>
                    </a:ext>
                  </a:extLst>
                </a:gridCol>
                <a:gridCol w="2235199">
                  <a:extLst>
                    <a:ext uri="{9D8B030D-6E8A-4147-A177-3AD203B41FA5}">
                      <a16:colId xmlns:a16="http://schemas.microsoft.com/office/drawing/2014/main" xmlns="" val="776720798"/>
                    </a:ext>
                  </a:extLst>
                </a:gridCol>
              </a:tblGrid>
              <a:tr h="1173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ที่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วิชาที่สอน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ระดับชั้น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ชม.</a:t>
                      </a: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/</a:t>
                      </a: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สัปดาห์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extLst>
                  <a:ext uri="{0D108BD9-81ED-4DB2-BD59-A6C34878D82A}">
                    <a16:rowId xmlns:a16="http://schemas.microsoft.com/office/drawing/2014/main" xmlns="" val="1470708545"/>
                  </a:ext>
                </a:extLst>
              </a:tr>
              <a:tr h="7185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1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คณิตศาสตร์พื้นฐาน รหัสวิชา  ค</a:t>
                      </a: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21102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ม.1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15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extLst>
                  <a:ext uri="{0D108BD9-81ED-4DB2-BD59-A6C34878D82A}">
                    <a16:rowId xmlns:a16="http://schemas.microsoft.com/office/drawing/2014/main" xmlns="" val="92400221"/>
                  </a:ext>
                </a:extLst>
              </a:tr>
              <a:tr h="834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ea typeface="Times New Roman" panose="02020603050405020304" pitchFamily="18" charset="0"/>
                          <a:cs typeface="JasmineUPC" panose="02020603050405020304" pitchFamily="18" charset="-34"/>
                        </a:rPr>
                        <a:t>2</a:t>
                      </a: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ea typeface="Times New Roman" panose="02020603050405020304" pitchFamily="18" charset="0"/>
                          <a:cs typeface="JasmineUPC" panose="02020603050405020304" pitchFamily="18" charset="-34"/>
                        </a:rPr>
                        <a:t>กิจกรรมชุมนุมคณิตศาสตร์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ea typeface="Times New Roman" panose="02020603050405020304" pitchFamily="18" charset="0"/>
                          <a:cs typeface="JasmineUPC" panose="02020603050405020304" pitchFamily="18" charset="-34"/>
                        </a:rPr>
                        <a:t>ม.ต้น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ea typeface="Times New Roman" panose="02020603050405020304" pitchFamily="18" charset="0"/>
                          <a:cs typeface="JasmineUPC" panose="02020603050405020304" pitchFamily="18" charset="-34"/>
                        </a:rPr>
                        <a:t>2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extLst>
                  <a:ext uri="{0D108BD9-81ED-4DB2-BD59-A6C34878D82A}">
                    <a16:rowId xmlns:a16="http://schemas.microsoft.com/office/drawing/2014/main" xmlns="" val="2028742067"/>
                  </a:ext>
                </a:extLst>
              </a:tr>
              <a:tr h="834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ea typeface="Times New Roman" panose="02020603050405020304" pitchFamily="18" charset="0"/>
                          <a:cs typeface="JasmineUPC" panose="02020603050405020304" pitchFamily="18" charset="-34"/>
                        </a:rPr>
                        <a:t>3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กิจกรรมยุวกาชาด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 smtClean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ม.</a:t>
                      </a:r>
                      <a:r>
                        <a:rPr lang="en-US" sz="3500" dirty="0" smtClean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3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1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extLst>
                  <a:ext uri="{0D108BD9-81ED-4DB2-BD59-A6C34878D82A}">
                    <a16:rowId xmlns:a16="http://schemas.microsoft.com/office/drawing/2014/main" xmlns="" val="112170674"/>
                  </a:ext>
                </a:extLst>
              </a:tr>
              <a:tr h="834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ea typeface="Times New Roman" panose="02020603050405020304" pitchFamily="18" charset="0"/>
                          <a:cs typeface="JasmineUPC" panose="02020603050405020304" pitchFamily="18" charset="-34"/>
                        </a:rPr>
                        <a:t>4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กิจกรรมสวดมนต์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ม.1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1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extLst>
                  <a:ext uri="{0D108BD9-81ED-4DB2-BD59-A6C34878D82A}">
                    <a16:rowId xmlns:a16="http://schemas.microsoft.com/office/drawing/2014/main" xmlns="" val="3983809828"/>
                  </a:ext>
                </a:extLst>
              </a:tr>
              <a:tr h="834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 5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กิจกรรม </a:t>
                      </a: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5</a:t>
                      </a: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ส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ม.1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ea typeface="+mn-ea"/>
                          <a:cs typeface="JasmineUPC" panose="02020603050405020304" pitchFamily="18" charset="-34"/>
                        </a:rPr>
                        <a:t>2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extLst>
                  <a:ext uri="{0D108BD9-81ED-4DB2-BD59-A6C34878D82A}">
                    <a16:rowId xmlns:a16="http://schemas.microsoft.com/office/drawing/2014/main" xmlns="" val="1483858859"/>
                  </a:ext>
                </a:extLst>
              </a:tr>
              <a:tr h="98551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รวมจำนวนชั่วโมงสอน</a:t>
                      </a: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/</a:t>
                      </a:r>
                      <a:r>
                        <a:rPr lang="th-TH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สัปดาห์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 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3500" dirty="0">
                          <a:effectLst/>
                          <a:latin typeface="JasmineUPC" panose="02020603050405020304" pitchFamily="18" charset="-34"/>
                          <a:cs typeface="JasmineUPC" panose="02020603050405020304" pitchFamily="18" charset="-34"/>
                        </a:rPr>
                        <a:t>20</a:t>
                      </a:r>
                      <a:endParaRPr lang="en-US" sz="3500" dirty="0">
                        <a:effectLst/>
                        <a:latin typeface="JasmineUPC" panose="02020603050405020304" pitchFamily="18" charset="-34"/>
                        <a:ea typeface="Times New Roman" panose="02020603050405020304" pitchFamily="18" charset="0"/>
                        <a:cs typeface="JasmineUPC" panose="02020603050405020304" pitchFamily="18" charset="-34"/>
                      </a:endParaRPr>
                    </a:p>
                  </a:txBody>
                  <a:tcPr marL="99060" marR="99060" marT="0" marB="0" anchor="ctr"/>
                </a:tc>
                <a:extLst>
                  <a:ext uri="{0D108BD9-81ED-4DB2-BD59-A6C34878D82A}">
                    <a16:rowId xmlns:a16="http://schemas.microsoft.com/office/drawing/2014/main" xmlns="" val="1508938117"/>
                  </a:ext>
                </a:extLst>
              </a:tr>
            </a:tbl>
          </a:graphicData>
        </a:graphic>
      </p:graphicFrame>
      <p:sp>
        <p:nvSpPr>
          <p:cNvPr id="15" name="สี่เหลี่ยมผืนผ้า: มุมมน 14">
            <a:extLst>
              <a:ext uri="{FF2B5EF4-FFF2-40B4-BE49-F238E27FC236}">
                <a16:creationId xmlns:a16="http://schemas.microsoft.com/office/drawing/2014/main" xmlns="" id="{AA5FF5B4-DB29-4501-81A5-E225C61EDD43}"/>
              </a:ext>
            </a:extLst>
          </p:cNvPr>
          <p:cNvSpPr/>
          <p:nvPr/>
        </p:nvSpPr>
        <p:spPr>
          <a:xfrm>
            <a:off x="465180" y="560283"/>
            <a:ext cx="7040519" cy="14923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solidFill>
                  <a:schemeClr val="tx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ข้อมูลการจัดการเรียนรู้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75" y="8251818"/>
            <a:ext cx="1438275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3867" y="8852525"/>
            <a:ext cx="183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แผนการจัดการเรียนรู้</a:t>
            </a:r>
            <a:endParaRPr lang="th-TH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096" y="8258168"/>
            <a:ext cx="1395412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3841504" y="9052580"/>
            <a:ext cx="1182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classroom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98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xmlns="" id="{6417BAE5-B1AF-40E9-BFD1-C60AB561B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2305169"/>
            <a:ext cx="15913100" cy="7499231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xmlns="" id="{29CA8128-97DC-46D7-8E04-976A69EF7166}"/>
              </a:ext>
            </a:extLst>
          </p:cNvPr>
          <p:cNvSpPr/>
          <p:nvPr/>
        </p:nvSpPr>
        <p:spPr>
          <a:xfrm>
            <a:off x="501352" y="576490"/>
            <a:ext cx="9061748" cy="14923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th-TH" sz="6600" b="1" dirty="0">
                <a:solidFill>
                  <a:schemeClr val="tx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โครงสร้างการบริหารโรงเรียน</a:t>
            </a:r>
            <a:endParaRPr lang="en-US" sz="6600" b="1" dirty="0">
              <a:solidFill>
                <a:schemeClr val="tx1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62475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xmlns="" id="{F5F0AD56-D515-44C3-98FD-912A94E76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45" y="2277687"/>
            <a:ext cx="16043655" cy="7501313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xmlns="" id="{5D5FA5F4-4228-4D10-89C7-26AF297CC232}"/>
              </a:ext>
            </a:extLst>
          </p:cNvPr>
          <p:cNvSpPr/>
          <p:nvPr/>
        </p:nvSpPr>
        <p:spPr>
          <a:xfrm>
            <a:off x="501352" y="576490"/>
            <a:ext cx="9899948" cy="14923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th-TH" sz="6600" b="1" dirty="0">
                <a:solidFill>
                  <a:schemeClr val="tx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โครงสร้างการบริหารงานวิชาการ</a:t>
            </a:r>
          </a:p>
        </p:txBody>
      </p:sp>
    </p:spTree>
    <p:extLst>
      <p:ext uri="{BB962C8B-B14F-4D97-AF65-F5344CB8AC3E}">
        <p14:creationId xmlns:p14="http://schemas.microsoft.com/office/powerpoint/2010/main" val="3742987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xmlns="" id="{EE7D948D-8F9C-4618-9C1B-36884B9294DF}"/>
              </a:ext>
            </a:extLst>
          </p:cNvPr>
          <p:cNvSpPr/>
          <p:nvPr/>
        </p:nvSpPr>
        <p:spPr>
          <a:xfrm>
            <a:off x="6426232" y="526698"/>
            <a:ext cx="5131276" cy="1244917"/>
          </a:xfrm>
          <a:prstGeom prst="roundRect">
            <a:avLst/>
          </a:prstGeom>
          <a:gradFill>
            <a:gsLst>
              <a:gs pos="0">
                <a:srgbClr val="FFFBF3"/>
              </a:gs>
              <a:gs pos="74000">
                <a:srgbClr val="FFD475"/>
              </a:gs>
              <a:gs pos="100000">
                <a:srgbClr val="FFC74B"/>
              </a:gs>
            </a:gsLst>
            <a:lin ang="5400000" scaled="0"/>
          </a:gradFill>
          <a:ln w="19050">
            <a:solidFill>
              <a:srgbClr val="FFD85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xmlns="" id="{4006FBC2-94F3-4ADF-8D9F-59B65362E48B}"/>
              </a:ext>
            </a:extLst>
          </p:cNvPr>
          <p:cNvSpPr txBox="1"/>
          <p:nvPr/>
        </p:nvSpPr>
        <p:spPr>
          <a:xfrm>
            <a:off x="6062154" y="526698"/>
            <a:ext cx="5706546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โครงสร้างกลุ่ม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งานวิชาการ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ctr">
              <a:spcAft>
                <a:spcPts val="800"/>
              </a:spcAft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th-TH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ผช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.คำ</a:t>
            </a:r>
            <a:r>
              <a:rPr lang="th-TH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ไพ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จะโนรัตน์)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3" name="ไดอะแกรม 2"/>
          <p:cNvGraphicFramePr/>
          <p:nvPr>
            <p:extLst>
              <p:ext uri="{D42A27DB-BD31-4B8C-83A1-F6EECF244321}">
                <p14:modId xmlns:p14="http://schemas.microsoft.com/office/powerpoint/2010/main" val="3985239742"/>
              </p:ext>
            </p:extLst>
          </p:nvPr>
        </p:nvGraphicFramePr>
        <p:xfrm>
          <a:off x="701180" y="2254505"/>
          <a:ext cx="16299895" cy="6824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รูปห้าเหลี่ยม 17"/>
          <p:cNvSpPr/>
          <p:nvPr/>
        </p:nvSpPr>
        <p:spPr>
          <a:xfrm>
            <a:off x="1405475" y="2946400"/>
            <a:ext cx="14986000" cy="143933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ลูกศรลง 18"/>
          <p:cNvSpPr/>
          <p:nvPr/>
        </p:nvSpPr>
        <p:spPr>
          <a:xfrm>
            <a:off x="1270012" y="2946400"/>
            <a:ext cx="237066" cy="11514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ลูกศรลง 27"/>
          <p:cNvSpPr/>
          <p:nvPr/>
        </p:nvSpPr>
        <p:spPr>
          <a:xfrm>
            <a:off x="8525953" y="1771615"/>
            <a:ext cx="804334" cy="11747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ลูกศรลง 15"/>
          <p:cNvSpPr/>
          <p:nvPr/>
        </p:nvSpPr>
        <p:spPr>
          <a:xfrm>
            <a:off x="3200412" y="2963334"/>
            <a:ext cx="237066" cy="11514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ลูกศรลง 16"/>
          <p:cNvSpPr/>
          <p:nvPr/>
        </p:nvSpPr>
        <p:spPr>
          <a:xfrm>
            <a:off x="4961481" y="3005667"/>
            <a:ext cx="237066" cy="11514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ลูกศรลง 28"/>
          <p:cNvSpPr/>
          <p:nvPr/>
        </p:nvSpPr>
        <p:spPr>
          <a:xfrm>
            <a:off x="6832620" y="2980264"/>
            <a:ext cx="237066" cy="11514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ลูกศรลง 29"/>
          <p:cNvSpPr/>
          <p:nvPr/>
        </p:nvSpPr>
        <p:spPr>
          <a:xfrm>
            <a:off x="8813810" y="3035299"/>
            <a:ext cx="237066" cy="11514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ลูกศรลง 30"/>
          <p:cNvSpPr/>
          <p:nvPr/>
        </p:nvSpPr>
        <p:spPr>
          <a:xfrm>
            <a:off x="10549479" y="3035300"/>
            <a:ext cx="237066" cy="11514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ลูกศรลง 31"/>
          <p:cNvSpPr/>
          <p:nvPr/>
        </p:nvSpPr>
        <p:spPr>
          <a:xfrm>
            <a:off x="12429079" y="3035300"/>
            <a:ext cx="237066" cy="11514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ลูกศรลง 32"/>
          <p:cNvSpPr/>
          <p:nvPr/>
        </p:nvSpPr>
        <p:spPr>
          <a:xfrm>
            <a:off x="14291745" y="2980265"/>
            <a:ext cx="237066" cy="11514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ลูกศรลง 33"/>
          <p:cNvSpPr/>
          <p:nvPr/>
        </p:nvSpPr>
        <p:spPr>
          <a:xfrm>
            <a:off x="16154409" y="2980266"/>
            <a:ext cx="237066" cy="11514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853" y="7801099"/>
            <a:ext cx="1450975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03749" y="9278011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คำสั่งงานวิชาการ</a:t>
            </a:r>
            <a:endParaRPr lang="th-TH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284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ลูกศร: รูปห้าเหลี่ยม 11">
            <a:extLst>
              <a:ext uri="{FF2B5EF4-FFF2-40B4-BE49-F238E27FC236}">
                <a16:creationId xmlns:a16="http://schemas.microsoft.com/office/drawing/2014/main" xmlns="" id="{8C61976F-4915-4A93-93D6-8F6317901E0C}"/>
              </a:ext>
            </a:extLst>
          </p:cNvPr>
          <p:cNvSpPr/>
          <p:nvPr/>
        </p:nvSpPr>
        <p:spPr>
          <a:xfrm>
            <a:off x="1" y="287539"/>
            <a:ext cx="5780088" cy="1087997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xmlns="" id="{C1F7A2B6-E4CC-4A35-BF54-9CB6563EDFA3}"/>
              </a:ext>
            </a:extLst>
          </p:cNvPr>
          <p:cNvSpPr/>
          <p:nvPr/>
        </p:nvSpPr>
        <p:spPr>
          <a:xfrm>
            <a:off x="11830050" y="15201"/>
            <a:ext cx="5780088" cy="1222075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9000">
                <a:schemeClr val="bg1">
                  <a:alpha val="27000"/>
                </a:schemeClr>
              </a:gs>
              <a:gs pos="100000">
                <a:srgbClr val="FFFFFF"/>
              </a:gs>
              <a:gs pos="51000">
                <a:schemeClr val="bg1">
                  <a:alpha val="6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xmlns="" id="{7414411C-A5B0-4ED3-AD00-E137EC1A8D87}"/>
              </a:ext>
            </a:extLst>
          </p:cNvPr>
          <p:cNvSpPr txBox="1"/>
          <p:nvPr/>
        </p:nvSpPr>
        <p:spPr>
          <a:xfrm>
            <a:off x="381000" y="357498"/>
            <a:ext cx="5201653" cy="948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5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 สำนักงานวิชาการ</a:t>
            </a:r>
            <a:endParaRPr lang="en-US" sz="5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xmlns="" id="{E4983994-FCFD-41EA-9F36-36F8457BBC48}"/>
              </a:ext>
            </a:extLst>
          </p:cNvPr>
          <p:cNvSpPr txBox="1"/>
          <p:nvPr/>
        </p:nvSpPr>
        <p:spPr>
          <a:xfrm>
            <a:off x="13171488" y="57467"/>
            <a:ext cx="4057650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กลุ่มงานวิชาการ</a:t>
            </a:r>
            <a:endParaRPr lang="en-US" sz="3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ctr">
              <a:spcAft>
                <a:spcPts val="800"/>
              </a:spcAft>
            </a:pP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th-TH" sz="3200" b="1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ผช</a:t>
            </a: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.คำ</a:t>
            </a:r>
            <a:r>
              <a:rPr lang="th-TH" sz="3200" b="1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ไพ</a:t>
            </a: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จะโนรัตน์)</a:t>
            </a:r>
            <a:endParaRPr lang="en-US" sz="3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4" name="รูปภาพ 3" descr="รูปภาพประกอบด้วย ข้อความ, บุคคล, ในอาคาร, กลุ่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52BCF0DD-9B87-4283-843C-46C2DC4B15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18" y="3080084"/>
            <a:ext cx="5440606" cy="4078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 descr="รูปภาพประกอบด้วย ข้อความ, ในอาคาร, ห้องสมุด, เฟอร์นิเจอร์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BE2ECE64-99A0-470B-A807-0B37041A5E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94" y="3080083"/>
            <a:ext cx="5199866" cy="4078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 descr="รูปภาพประกอบด้วย พื้น, โต๊ะ, ในอาคาร, บุคคล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18C57E41-A9BC-4501-AF07-24BF3E4281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230" y="3080083"/>
            <a:ext cx="4965899" cy="4078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7939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ลูกศร: รูปห้าเหลี่ยม 7">
            <a:extLst>
              <a:ext uri="{FF2B5EF4-FFF2-40B4-BE49-F238E27FC236}">
                <a16:creationId xmlns:a16="http://schemas.microsoft.com/office/drawing/2014/main" xmlns="" id="{045CD696-721D-4CD3-BDB0-3BC2C3F74805}"/>
              </a:ext>
            </a:extLst>
          </p:cNvPr>
          <p:cNvSpPr/>
          <p:nvPr/>
        </p:nvSpPr>
        <p:spPr>
          <a:xfrm>
            <a:off x="0" y="297781"/>
            <a:ext cx="8309113" cy="1222075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250F5818-38D1-4CF3-8662-91A9E37C3BD3}"/>
              </a:ext>
            </a:extLst>
          </p:cNvPr>
          <p:cNvSpPr txBox="1"/>
          <p:nvPr/>
        </p:nvSpPr>
        <p:spPr>
          <a:xfrm>
            <a:off x="381000" y="434779"/>
            <a:ext cx="7812505" cy="948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5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การวางแผนและการรวบรวมข้อมูล</a:t>
            </a:r>
            <a:endParaRPr lang="en-US" sz="5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xmlns="" id="{E8BEEA22-A11E-4FFE-BF21-F531305BD81C}"/>
              </a:ext>
            </a:extLst>
          </p:cNvPr>
          <p:cNvSpPr/>
          <p:nvPr/>
        </p:nvSpPr>
        <p:spPr>
          <a:xfrm>
            <a:off x="11830050" y="15201"/>
            <a:ext cx="5780088" cy="1222075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9000">
                <a:schemeClr val="bg1">
                  <a:alpha val="27000"/>
                </a:schemeClr>
              </a:gs>
              <a:gs pos="100000">
                <a:srgbClr val="FFFFFF"/>
              </a:gs>
              <a:gs pos="51000">
                <a:schemeClr val="bg1">
                  <a:alpha val="6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02E1DEE3-C868-430B-A442-C523A2B603C8}"/>
              </a:ext>
            </a:extLst>
          </p:cNvPr>
          <p:cNvSpPr txBox="1"/>
          <p:nvPr/>
        </p:nvSpPr>
        <p:spPr>
          <a:xfrm>
            <a:off x="13171488" y="57467"/>
            <a:ext cx="4057650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กลุ่มงานวิชาการ</a:t>
            </a:r>
            <a:endParaRPr lang="en-US" sz="3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ctr">
              <a:spcAft>
                <a:spcPts val="800"/>
              </a:spcAft>
            </a:pP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th-TH" sz="3200" b="1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ผช</a:t>
            </a: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.คำ</a:t>
            </a:r>
            <a:r>
              <a:rPr lang="th-TH" sz="3200" b="1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ไพ</a:t>
            </a: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จะโนรัตน์)</a:t>
            </a:r>
            <a:endParaRPr lang="en-US" sz="3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6" name="รูปภาพ 5" descr="รูปภาพประกอบด้วย บุคคล, ในอาคาร, กลุ่ม, ห้องประชุ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546281B8-AEAF-4A56-BFD9-703E2C5AFC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80" y="1899469"/>
            <a:ext cx="5339951" cy="4000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 descr="รูปภาพประกอบด้วย ข้อความ, บุคคล, ในอาคาร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A8A3DE4F-F6C2-422C-A117-49E6B0C5C5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90" y="1899469"/>
            <a:ext cx="5650038" cy="3906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 descr="รูปภาพประกอบด้วย บุคคล, ในอาคาร, กลุ่ม, แออัด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CD661E6C-CAB5-439D-8D4A-21C5D646B4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16" y="6185707"/>
            <a:ext cx="5197641" cy="3500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649" y="6497436"/>
            <a:ext cx="139065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32979" y="8485201"/>
            <a:ext cx="2534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ผู้รับผิดชอบ  และหน้าที่รับผิดชอบ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8737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ลูกศร: รูปห้าเหลี่ยม 7">
            <a:extLst>
              <a:ext uri="{FF2B5EF4-FFF2-40B4-BE49-F238E27FC236}">
                <a16:creationId xmlns:a16="http://schemas.microsoft.com/office/drawing/2014/main" xmlns="" id="{8F9DF8A6-208E-498B-B53C-829BDD61B11A}"/>
              </a:ext>
            </a:extLst>
          </p:cNvPr>
          <p:cNvSpPr/>
          <p:nvPr/>
        </p:nvSpPr>
        <p:spPr>
          <a:xfrm>
            <a:off x="0" y="296140"/>
            <a:ext cx="7971184" cy="1222075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xmlns="" id="{78EE76E2-11C5-4350-87F0-EC558903FD7A}"/>
              </a:ext>
            </a:extLst>
          </p:cNvPr>
          <p:cNvSpPr txBox="1"/>
          <p:nvPr/>
        </p:nvSpPr>
        <p:spPr>
          <a:xfrm>
            <a:off x="381000" y="433137"/>
            <a:ext cx="6431882" cy="948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5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 งานหลักสูตรสถานศึกษา  </a:t>
            </a:r>
            <a:endParaRPr lang="en-US" sz="5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xmlns="" id="{50C487BB-FD67-4A2A-AD35-11ACBCFFF9A7}"/>
              </a:ext>
            </a:extLst>
          </p:cNvPr>
          <p:cNvSpPr/>
          <p:nvPr/>
        </p:nvSpPr>
        <p:spPr>
          <a:xfrm>
            <a:off x="11830050" y="15201"/>
            <a:ext cx="5780088" cy="1222075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9000">
                <a:schemeClr val="bg1">
                  <a:alpha val="27000"/>
                </a:schemeClr>
              </a:gs>
              <a:gs pos="100000">
                <a:srgbClr val="FFFFFF"/>
              </a:gs>
              <a:gs pos="51000">
                <a:schemeClr val="bg1">
                  <a:alpha val="6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EE3514EE-62EB-4D18-B000-AF475B2C9D92}"/>
              </a:ext>
            </a:extLst>
          </p:cNvPr>
          <p:cNvSpPr txBox="1"/>
          <p:nvPr/>
        </p:nvSpPr>
        <p:spPr>
          <a:xfrm>
            <a:off x="13171488" y="57467"/>
            <a:ext cx="4057650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กลุ่มงานวิชาการ</a:t>
            </a:r>
            <a:endParaRPr lang="en-US" sz="3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ctr">
              <a:spcAft>
                <a:spcPts val="800"/>
              </a:spcAft>
            </a:pP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th-TH" sz="3200" b="1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ผช</a:t>
            </a: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.คำ</a:t>
            </a:r>
            <a:r>
              <a:rPr lang="th-TH" sz="3200" b="1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ไพ</a:t>
            </a:r>
            <a:r>
              <a:rPr lang="th-TH" sz="32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จะโนรัตน์)</a:t>
            </a:r>
            <a:endParaRPr lang="en-US" sz="3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 descr="รูปภาพประกอบด้วย โต๊ะ, ร้านอาหาร, โต๊ะรับประทานอาหาร, ห้องรับประทานอาหาร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483902ED-283B-4A04-92E7-B6E53A054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30" y="2844730"/>
            <a:ext cx="5265520" cy="375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 descr="รูปภาพประกอบด้วย บุคคล, ในอาคาร, กลุ่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5FD626E1-6BED-4BC9-893D-375F048EC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10" y="2844730"/>
            <a:ext cx="5265520" cy="375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 descr="รูปภาพประกอบด้วย ในอาคาร, โต๊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xmlns="" id="{C64AFFC9-118B-49D9-B231-6C0D9C58D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850" y="2844730"/>
            <a:ext cx="4976613" cy="375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3991" y="7074429"/>
            <a:ext cx="1487488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171488" y="7841734"/>
            <a:ext cx="1744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หลักสูตรสถานศึกษา</a:t>
            </a:r>
            <a:endParaRPr lang="th-TH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6471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2978</TotalTime>
  <Words>429</Words>
  <Application>Microsoft Office PowerPoint</Application>
  <PresentationFormat>กำหนดเอง</PresentationFormat>
  <Paragraphs>96</Paragraphs>
  <Slides>16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16</vt:i4>
      </vt:variant>
    </vt:vector>
  </HeadingPairs>
  <TitlesOfParts>
    <vt:vector size="17" baseType="lpstr">
      <vt:lpstr>ธีมของ Office</vt:lpstr>
      <vt:lpstr> รายงานผลการปฏิบัติงาน กลุ่มงานวิชาการ 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เนตรศิริ ชินชัย</dc:creator>
  <cp:lastModifiedBy>hp</cp:lastModifiedBy>
  <cp:revision>73</cp:revision>
  <cp:lastPrinted>2021-03-20T07:33:29Z</cp:lastPrinted>
  <dcterms:created xsi:type="dcterms:W3CDTF">2020-05-08T02:26:04Z</dcterms:created>
  <dcterms:modified xsi:type="dcterms:W3CDTF">2021-03-22T10:49:39Z</dcterms:modified>
</cp:coreProperties>
</file>