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58" r:id="rId13"/>
    <p:sldId id="259" r:id="rId14"/>
    <p:sldId id="260" r:id="rId15"/>
    <p:sldId id="262" r:id="rId16"/>
    <p:sldId id="263" r:id="rId17"/>
    <p:sldId id="261" r:id="rId18"/>
    <p:sldId id="264" r:id="rId19"/>
    <p:sldId id="266" r:id="rId20"/>
    <p:sldId id="265" r:id="rId21"/>
    <p:sldId id="267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704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330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6269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28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5838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771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0959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6003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441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3617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3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3863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7660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93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1836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23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448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928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882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0421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8714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5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468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9904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13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07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35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734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21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93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690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7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01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371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32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73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706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43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0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28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568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739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32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848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01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029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4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315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6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81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29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47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46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1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343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905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87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887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5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32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9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015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57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21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7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26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2600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950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862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465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937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56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27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225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260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46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775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98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01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981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185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8232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205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624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792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903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637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630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51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85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16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92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23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6849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22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605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6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65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699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62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089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03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284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193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045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9690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5790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317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51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91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571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439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527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5740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338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741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769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233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526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42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66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27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5219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276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27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530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9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50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924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754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08D988-BD90-4E17-8F61-E141D1B72648}" type="datetimeFigureOut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20/03/64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C091CD-FE32-464D-9457-80F959D48EBF}" type="slidenum">
              <a:rPr lang="th-TH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h-TH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1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20439" y="5661248"/>
            <a:ext cx="8712969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 smtClean="0">
                <a:solidFill>
                  <a:schemeClr val="tx1">
                    <a:lumMod val="95000"/>
                  </a:schemeClr>
                </a:solidFill>
                <a:effectLst/>
              </a:rPr>
              <a:t>นางสาว</a:t>
            </a:r>
            <a:r>
              <a:rPr lang="th-TH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วรรณ</a:t>
            </a:r>
            <a:r>
              <a:rPr lang="th-TH" dirty="0" smtClean="0">
                <a:solidFill>
                  <a:schemeClr val="tx1">
                    <a:lumMod val="95000"/>
                  </a:schemeClr>
                </a:solidFill>
                <a:effectLst/>
              </a:rPr>
              <a:t>วิภา บัวละคร</a:t>
            </a:r>
            <a:br>
              <a:rPr lang="th-TH" dirty="0" smtClean="0">
                <a:solidFill>
                  <a:schemeClr val="tx1">
                    <a:lumMod val="95000"/>
                  </a:schemeClr>
                </a:solidFill>
                <a:effectLst/>
              </a:rPr>
            </a:br>
            <a:r>
              <a:rPr lang="th-TH" dirty="0" smtClean="0">
                <a:solidFill>
                  <a:schemeClr val="tx1">
                    <a:lumMod val="95000"/>
                  </a:schemeClr>
                </a:solidFill>
                <a:effectLst/>
              </a:rPr>
              <a:t>ปฏิบัติหน้าที่งาน เจ้าหน้าที่ทะเบียน</a:t>
            </a:r>
            <a:endParaRPr lang="th-TH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pic>
        <p:nvPicPr>
          <p:cNvPr id="1027" name="Picture 3" descr="C:\Users\Administrator.CYBER-TVG5P5T1N\Desktop\IMG_4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641"/>
            <a:ext cx="4543997" cy="4882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CYBER-TVG5P5T1N\Desktop\IMG_4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747" y="3278526"/>
            <a:ext cx="3943814" cy="2002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.CYBER-TVG5P5T1N\Desktop\np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455" y="280670"/>
            <a:ext cx="3983032" cy="1283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istrator.CYBER-TVG5P5T1N\Desktop\รูป\0APPLE\IMG_07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672" y="922535"/>
            <a:ext cx="3943815" cy="2349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60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CYBER-TVG5P5T1N\Desktop\ฝึกประสบการณ์\IMG_5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6646"/>
            <a:ext cx="4680520" cy="5024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tor.CYBER-TVG5P5T1N\Desktop\ฝึกประสบการณ์\IMG_9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4710"/>
            <a:ext cx="3888432" cy="2030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.CYBER-TVG5P5T1N\Desktop\ฝึกประสบการณ์\IMG_90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23" y="4171764"/>
            <a:ext cx="3833849" cy="2349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2177734" y="527934"/>
            <a:ext cx="4932548" cy="11887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/>
              <a:t>ผลงานที่ภาคภูมิใจ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87837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ขอขอบพระคุณค่ะ</a:t>
            </a:r>
            <a:endParaRPr lang="th-TH" b="1" dirty="0"/>
          </a:p>
        </p:txBody>
      </p:sp>
      <p:pic>
        <p:nvPicPr>
          <p:cNvPr id="6146" name="Picture 2" descr="C:\Users\Administrator.CYBER-TVG5P5T1N\Desktop\IMG_E16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920880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821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.CYBER-TVG5P5T1N\Desktop\รูป\118\IMG_86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07" y="854714"/>
            <a:ext cx="3719347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istrator.CYBER-TVG5P5T1N\Desktop\S__2523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3" y="1556792"/>
            <a:ext cx="4733679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แผนผังลำดับงาน: เทปเจาะรู 4"/>
          <p:cNvSpPr/>
          <p:nvPr/>
        </p:nvSpPr>
        <p:spPr>
          <a:xfrm>
            <a:off x="323528" y="278650"/>
            <a:ext cx="4392488" cy="11521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dirty="0" smtClean="0"/>
              <a:t>ปฏิบัติงานทะเบียน</a:t>
            </a:r>
            <a:endParaRPr lang="th-TH" sz="4400" dirty="0"/>
          </a:p>
        </p:txBody>
      </p:sp>
      <p:pic>
        <p:nvPicPr>
          <p:cNvPr id="2052" name="Picture 4" descr="C:\Users\Administrator.CYBER-TVG5P5T1N\Desktop\รูป\113APPLE\IMG_33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39090"/>
            <a:ext cx="4570814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412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.CYBER-TVG5P5T1N\Desktop\ฝึกประสบการณ์\IMG_31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7526"/>
            <a:ext cx="3960440" cy="438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รูปภาพ\งานรร\103APPLE\IMG_3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7526"/>
            <a:ext cx="3960440" cy="2026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istrator.CYBER-TVG5P5T1N\Desktop\รูป\0APPLE\IMG_0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30430"/>
            <a:ext cx="3960440" cy="226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ลูกศรขวา 3"/>
          <p:cNvSpPr/>
          <p:nvPr/>
        </p:nvSpPr>
        <p:spPr>
          <a:xfrm>
            <a:off x="539552" y="583924"/>
            <a:ext cx="5328592" cy="16367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กลุ่มงานวิชาการ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142943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แผนผังลำดับงาน: เทปเจาะรู 4"/>
          <p:cNvSpPr/>
          <p:nvPr/>
        </p:nvSpPr>
        <p:spPr>
          <a:xfrm>
            <a:off x="5005832" y="4581128"/>
            <a:ext cx="3814640" cy="194762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th-TH" sz="4900" b="1" dirty="0" smtClean="0"/>
              <a:t>ปฏิบัติหน้าที่สอน</a:t>
            </a:r>
            <a:r>
              <a:rPr lang="th-TH" sz="4900" b="1" dirty="0" err="1" smtClean="0"/>
              <a:t>ห้องเรียนนวัฒกรรม</a:t>
            </a:r>
            <a:r>
              <a:rPr lang="th-TH" sz="4900" b="1" dirty="0" smtClean="0"/>
              <a:t>เกษตร</a:t>
            </a:r>
            <a:r>
              <a:rPr lang="en-US" sz="4900" b="1" dirty="0"/>
              <a:t> </a:t>
            </a:r>
            <a:r>
              <a:rPr lang="en-US" sz="4900" b="1" dirty="0" smtClean="0"/>
              <a:t/>
            </a:r>
            <a:br>
              <a:rPr lang="en-US" sz="4900" b="1" dirty="0" smtClean="0"/>
            </a:br>
            <a:r>
              <a:rPr lang="th-TH" sz="4900" b="1" dirty="0" smtClean="0"/>
              <a:t>นักเรียนชั้นมัธยมศึกษาปีที่ </a:t>
            </a:r>
            <a:r>
              <a:rPr lang="en-US" sz="4900" b="1" dirty="0" smtClean="0"/>
              <a:t>4/8 </a:t>
            </a:r>
            <a:endParaRPr lang="th-TH" sz="4900" b="1" dirty="0"/>
          </a:p>
        </p:txBody>
      </p:sp>
      <p:pic>
        <p:nvPicPr>
          <p:cNvPr id="4098" name="Picture 2" descr="C:\Users\Administrator.CYBER-TVG5P5T1N\Desktop\ฝึกประสบการณ์\IMG_3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988840"/>
            <a:ext cx="4968552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4068" y="4941168"/>
            <a:ext cx="41381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e-learning  </a:t>
            </a:r>
            <a:endParaRPr lang="th-TH" b="1" dirty="0" smtClean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algn="ctr"/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ห้องเรียน</a:t>
            </a:r>
            <a:r>
              <a:rPr lang="th-TH" b="1" dirty="0" err="1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รายวิชานวัฒก</a:t>
            </a:r>
            <a:r>
              <a:rPr lang="th-TH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รรมเกษตร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classroom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8" t="24338" r="13264" b="48768"/>
          <a:stretch/>
        </p:blipFill>
        <p:spPr bwMode="auto">
          <a:xfrm>
            <a:off x="5220072" y="2188558"/>
            <a:ext cx="3168351" cy="22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D:\รูปภาพ\รร นพ 17\105APPLE\IMG_5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7373"/>
            <a:ext cx="2232248" cy="2538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รูปภาพ\งานรร210161\104APPLE\IMG_45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25750" y="4339407"/>
            <a:ext cx="2538811" cy="213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4566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.CYBER-TVG5P5T1N\Desktop\IMG_0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192281"/>
            <a:ext cx="4997183" cy="249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.CYBER-TVG5P5T1N\Desktop\IMG_06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73618"/>
            <a:ext cx="4997183" cy="2046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.CYBER-TVG5P5T1N\Desktop\ฝึกประสบการณ์\IMG_10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3618"/>
            <a:ext cx="3312367" cy="4710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แผนผังลําดับงาน: กระบวนการสำรอง 2"/>
          <p:cNvSpPr/>
          <p:nvPr/>
        </p:nvSpPr>
        <p:spPr>
          <a:xfrm>
            <a:off x="1140768" y="836711"/>
            <a:ext cx="4536504" cy="10903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วันคริสต์มาส</a:t>
            </a:r>
            <a:endParaRPr lang="th-TH" sz="4800" dirty="0"/>
          </a:p>
        </p:txBody>
      </p:sp>
    </p:spTree>
    <p:extLst>
      <p:ext uri="{BB962C8B-B14F-4D97-AF65-F5344CB8AC3E}">
        <p14:creationId xmlns:p14="http://schemas.microsoft.com/office/powerpoint/2010/main" val="365341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.CYBER-TVG5P5T1N\Desktop\ฝึกประสบการณ์\IMG_E43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5" y="1899498"/>
            <a:ext cx="3960440" cy="2184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เมฆ 2"/>
          <p:cNvSpPr/>
          <p:nvPr/>
        </p:nvSpPr>
        <p:spPr>
          <a:xfrm>
            <a:off x="1115616" y="476672"/>
            <a:ext cx="7128791" cy="141845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dirty="0" smtClean="0"/>
              <a:t>ดอกคูณ</a:t>
            </a:r>
            <a:r>
              <a:rPr lang="th-TH" sz="4800" dirty="0" err="1" smtClean="0"/>
              <a:t>เกมส์</a:t>
            </a:r>
            <a:r>
              <a:rPr lang="th-TH" sz="4800" dirty="0" smtClean="0"/>
              <a:t> ครั้งที่ </a:t>
            </a:r>
            <a:r>
              <a:rPr lang="en-US" sz="4800" dirty="0" smtClean="0"/>
              <a:t>10</a:t>
            </a:r>
            <a:endParaRPr lang="th-TH" sz="4800" dirty="0"/>
          </a:p>
        </p:txBody>
      </p:sp>
      <p:pic>
        <p:nvPicPr>
          <p:cNvPr id="7170" name="Picture 2" descr="C:\Users\Administrator.CYBER-TVG5P5T1N\Desktop\IMG_16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0666" y="2049997"/>
            <a:ext cx="4774233" cy="446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tor.CYBER-TVG5P5T1N\Desktop\S__25396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4" y="4084156"/>
            <a:ext cx="4083643" cy="2441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03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7678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th-TH" sz="4400" b="1" dirty="0" smtClean="0"/>
              <a:t>วิทยากรประจำฐานค่ายลูกเสือ</a:t>
            </a:r>
            <a:r>
              <a:rPr lang="en-US" sz="4400" b="1" dirty="0" smtClean="0"/>
              <a:t>-</a:t>
            </a:r>
            <a:r>
              <a:rPr lang="th-TH" sz="4400" b="1" dirty="0" smtClean="0"/>
              <a:t>เนตรนารี รุ่นใหญ่</a:t>
            </a:r>
            <a:endParaRPr lang="th-TH" sz="4400" b="1" dirty="0"/>
          </a:p>
        </p:txBody>
      </p:sp>
      <p:pic>
        <p:nvPicPr>
          <p:cNvPr id="5123" name="Picture 3" descr="C:\Users\Administrator.CYBER-TVG5P5T1N\Desktop\ฝึกประสบการณ์\IMG_0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456384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.CYBER-TVG5P5T1N\Desktop\ฝึกประสบการณ์\IMG_0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3094"/>
            <a:ext cx="3528392" cy="21142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.CYBER-TVG5P5T1N\Desktop\S__25396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13" y="1844824"/>
            <a:ext cx="4824536" cy="4630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558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.CYBER-TVG5P5T1N\Desktop\ฝึกประสบการณ์\IMG_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3799061" cy="2398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istrator.CYBER-TVG5P5T1N\Desktop\ฝึกประสบการณ์\IMG_7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02" y="4101161"/>
            <a:ext cx="3799062" cy="252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แผนผังลำดับงาน: เทปเจาะรู 3"/>
          <p:cNvSpPr/>
          <p:nvPr/>
        </p:nvSpPr>
        <p:spPr>
          <a:xfrm>
            <a:off x="533730" y="2803385"/>
            <a:ext cx="8208912" cy="120167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dirty="0" smtClean="0"/>
              <a:t>งานที่ได้รับหมอบหมายนอกจากงานทะเบียน</a:t>
            </a:r>
            <a:endParaRPr lang="th-TH" sz="4000" dirty="0"/>
          </a:p>
        </p:txBody>
      </p:sp>
      <p:pic>
        <p:nvPicPr>
          <p:cNvPr id="8194" name="Picture 2" descr="C:\Users\Administrator.CYBER-TVG5P5T1N\Desktop\S__25396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186" y="312390"/>
            <a:ext cx="4032448" cy="24167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.CYBER-TVG5P5T1N\Desktop\S__2539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897" y="4101382"/>
            <a:ext cx="4218745" cy="2526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38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.CYBER-TVG5P5T1N\Desktop\ฝึกประสบการณ์\IMG_8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2952328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.CYBER-TVG5P5T1N\Desktop\ฝึกประสบการณ์\IMG_71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42" y="1844824"/>
            <a:ext cx="2736304" cy="2466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ลูกศรขวาท้ายบาก 2"/>
          <p:cNvSpPr/>
          <p:nvPr/>
        </p:nvSpPr>
        <p:spPr>
          <a:xfrm>
            <a:off x="77746" y="122428"/>
            <a:ext cx="7848872" cy="201622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/>
              <a:t>ร่วมพิธีวันสำคัญทางราชการและช่วยงานหน่วยงานราชการต่างๆ</a:t>
            </a:r>
            <a:endParaRPr lang="th-TH" dirty="0"/>
          </a:p>
        </p:txBody>
      </p:sp>
      <p:pic>
        <p:nvPicPr>
          <p:cNvPr id="9218" name="Picture 2" descr="C:\Users\Administrator.CYBER-TVG5P5T1N\Desktop\รูป\0APPLE\IMG_00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44825"/>
            <a:ext cx="2592288" cy="2471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istrator.CYBER-TVG5P5T1N\Desktop\รูป\119\IMG_91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18" y="4316185"/>
            <a:ext cx="5391859" cy="2186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647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ไหลเวียน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ไหลเวียน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ไหลเวียน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65</Words>
  <Application>Microsoft Office PowerPoint</Application>
  <PresentationFormat>นำเสนอทางหน้าจอ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22" baseType="lpstr">
      <vt:lpstr>ไหลเวียน</vt:lpstr>
      <vt:lpstr>1_ไหลเวียน</vt:lpstr>
      <vt:lpstr>2_ไหลเวียน</vt:lpstr>
      <vt:lpstr>3_ไหลเวียน</vt:lpstr>
      <vt:lpstr>4_ไหลเวียน</vt:lpstr>
      <vt:lpstr>5_ไหลเวียน</vt:lpstr>
      <vt:lpstr>6_ไหลเวียน</vt:lpstr>
      <vt:lpstr>7_ไหลเวียน</vt:lpstr>
      <vt:lpstr>8_ไหลเวียน</vt:lpstr>
      <vt:lpstr>9_ไหลเวียน</vt:lpstr>
      <vt:lpstr>10_ไหลเวียน</vt:lpstr>
      <vt:lpstr>นางสาววรรณวิภา บัวละคร ปฏิบัติหน้าที่งาน เจ้าหน้าที่ทะเบียน</vt:lpstr>
      <vt:lpstr>งานนำเสนอ PowerPoint</vt:lpstr>
      <vt:lpstr>งานนำเสนอ PowerPoint</vt:lpstr>
      <vt:lpstr> ปฏิบัติหน้าที่สอนห้องเรียนนวัฒกรรมเกษตร  นักเรียนชั้นมัธยมศึกษาปีที่ 4/8 </vt:lpstr>
      <vt:lpstr>งานนำเสนอ PowerPoint</vt:lpstr>
      <vt:lpstr>งานนำเสนอ PowerPoint</vt:lpstr>
      <vt:lpstr>วิทยากรประจำฐานค่ายลูกเสือ-เนตรนารี รุ่นใหญ่</vt:lpstr>
      <vt:lpstr>งานนำเสนอ PowerPoint</vt:lpstr>
      <vt:lpstr>งานนำเสนอ PowerPoint</vt:lpstr>
      <vt:lpstr>งานนำเสนอ PowerPoint</vt:lpstr>
      <vt:lpstr>ขอขอบพระคุณค่ะ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นางสาววรรณวิภา บัวละคร ปฏิบัติหน้าที่งาน เจ้าหน้าที่ทะเบียน</dc:title>
  <dc:creator>Windows User</dc:creator>
  <cp:lastModifiedBy>Windows User</cp:lastModifiedBy>
  <cp:revision>20</cp:revision>
  <dcterms:created xsi:type="dcterms:W3CDTF">2021-03-20T06:37:34Z</dcterms:created>
  <dcterms:modified xsi:type="dcterms:W3CDTF">2021-03-20T10:23:23Z</dcterms:modified>
</cp:coreProperties>
</file>