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2" autoAdjust="0"/>
  </p:normalViewPr>
  <p:slideViewPr>
    <p:cSldViewPr>
      <p:cViewPr>
        <p:scale>
          <a:sx n="78" d="100"/>
          <a:sy n="78" d="100"/>
        </p:scale>
        <p:origin x="1140" y="-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3" name="Picture 31" descr="com_04p_t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44" name="Rectangle 32"/>
          <p:cNvSpPr>
            <a:spLocks noChangeArrowheads="1"/>
          </p:cNvSpPr>
          <p:nvPr/>
        </p:nvSpPr>
        <p:spPr bwMode="white">
          <a:xfrm>
            <a:off x="8153400" y="762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latinLnBrk="1" hangingPunct="1"/>
            <a:r>
              <a:rPr kumimoji="1" lang="en-US" altLang="ko-KR" sz="2000" b="1">
                <a:solidFill>
                  <a:schemeClr val="bg1"/>
                </a:solidFill>
                <a:latin typeface="Verdana" panose="020B0604030504040204" pitchFamily="34" charset="0"/>
                <a:ea typeface="굴림" pitchFamily="50" charset="-127"/>
              </a:rPr>
              <a:t>Logo</a:t>
            </a:r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07950" y="2133600"/>
            <a:ext cx="8928100" cy="13684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th-TH" altLang="ko-KR" noProof="0" smtClean="0"/>
              <a:t>คลิกเพื่อแก้ไขสไตล์ชื่อเรื่องต้นแบบ</a:t>
            </a:r>
            <a:endParaRPr lang="en-US" altLang="ko-KR" noProof="0" smtClean="0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789363"/>
            <a:ext cx="6400800" cy="533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th-TH" altLang="ko-KR" noProof="0" smtClean="0"/>
              <a:t>คลิกเพื่อแก้ไขสไตล์ชื่อเรื่องรองต้นแบบ</a:t>
            </a:r>
            <a:endParaRPr lang="en-US" altLang="ko-KR" noProof="0" smtClean="0"/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53200"/>
            <a:ext cx="2133600" cy="152400"/>
          </a:xfrm>
        </p:spPr>
        <p:txBody>
          <a:bodyPr/>
          <a:lstStyle>
            <a:lvl1pPr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endParaRPr lang="en-US" altLang="ko-KR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endParaRPr lang="en-US" altLang="ko-KR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fld id="{C17CDA78-86C9-4464-B8DE-560881B5CCE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9543E-3808-4B32-82A7-6FEC74F467E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392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32588" y="731838"/>
            <a:ext cx="2160587" cy="5592762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0825" y="731838"/>
            <a:ext cx="6329363" cy="55927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BE7BF-68C7-4FC8-A6C1-FAF8EE8BE64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670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0825" y="731838"/>
            <a:ext cx="8642350" cy="6096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แผนภูมิ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r>
              <a:rPr lang="th-TH" smtClean="0"/>
              <a:t>คลิกไอคอนเพื่อเพิ่มแผนภูมิ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C9742541-70E9-41AC-BE16-542EF124488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64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FA552-5513-4254-BA4A-A1A5AC4FDC0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35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1CEC-4E57-44E6-99E0-7F3A4DED91B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5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8402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8402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52E20-D59F-44D9-8080-2CD99E9806A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423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98A94-5C59-4D1E-8452-AB55ABFE4CD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880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F4D90-BFA8-4B10-9773-0F29C3F980CF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190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114B3-5026-4499-823A-B8FDFB41C35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566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2C08-60EC-458B-895C-C754EBBEB09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498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D127C-C958-44D9-9D4C-276CC55E65A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66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1" name="Picture 33" descr="com_04p_tt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22" name="Rectangle 34"/>
          <p:cNvSpPr>
            <a:spLocks noChangeArrowheads="1"/>
          </p:cNvSpPr>
          <p:nvPr/>
        </p:nvSpPr>
        <p:spPr bwMode="white">
          <a:xfrm>
            <a:off x="8153400" y="762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latinLnBrk="1" hangingPunct="1"/>
            <a:r>
              <a:rPr kumimoji="1" lang="en-US" altLang="ko-KR" sz="2000" b="1">
                <a:solidFill>
                  <a:schemeClr val="bg1"/>
                </a:solidFill>
                <a:latin typeface="Verdana" panose="020B0604030504040204" pitchFamily="34" charset="0"/>
                <a:ea typeface="굴림" pitchFamily="50" charset="-127"/>
              </a:rPr>
              <a:t>Logo</a:t>
            </a:r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250825" y="731838"/>
            <a:ext cx="8642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ko-KR" smtClean="0"/>
              <a:t>คลิกเพื่อแก้ไขสไตล์ชื่อเรื่องต้นแบบ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ko-KR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altLang="ko-KR" smtClean="0"/>
              <a:t>ระดับที่สอง</a:t>
            </a:r>
          </a:p>
          <a:p>
            <a:pPr lvl="2"/>
            <a:r>
              <a:rPr lang="th-TH" altLang="ko-KR" smtClean="0"/>
              <a:t>ระดับที่สาม</a:t>
            </a:r>
          </a:p>
          <a:p>
            <a:pPr lvl="3"/>
            <a:r>
              <a:rPr lang="th-TH" altLang="ko-KR" smtClean="0"/>
              <a:t>ระดับที่สี่</a:t>
            </a:r>
          </a:p>
          <a:p>
            <a:pPr lvl="4"/>
            <a:r>
              <a:rPr lang="th-TH" altLang="ko-KR" smtClean="0"/>
              <a:t>ระดับที่ห้า</a:t>
            </a:r>
            <a:endParaRPr lang="en-US" altLang="ko-KR" smtClean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477000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770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fld id="{DDFF0A30-421B-41E5-B621-A92B290D596A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92" y="836712"/>
            <a:ext cx="8928100" cy="1368425"/>
          </a:xfrm>
        </p:spPr>
        <p:txBody>
          <a:bodyPr/>
          <a:lstStyle/>
          <a:p>
            <a:r>
              <a:rPr lang="th-TH" spc="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การประเมินข้าราชการครูและบุคลากรทางการศึกษา</a:t>
            </a:r>
            <a:endParaRPr lang="ko-KR" altLang="en-US" dirty="0">
              <a:latin typeface="FreesiaUPC" panose="020B0604020202020204" pitchFamily="34" charset="-34"/>
              <a:ea typeface="굴림" pitchFamily="50" charset="-127"/>
              <a:cs typeface="FreesiaUPC" panose="020B0604020202020204" pitchFamily="34" charset="-34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82D81813-7BAD-4D82-945A-94472A9E6784}"/>
              </a:ext>
            </a:extLst>
          </p:cNvPr>
          <p:cNvSpPr txBox="1">
            <a:spLocks/>
          </p:cNvSpPr>
          <p:nvPr/>
        </p:nvSpPr>
        <p:spPr>
          <a:xfrm>
            <a:off x="4499842" y="2032984"/>
            <a:ext cx="4068994" cy="674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spc="600" dirty="0" smtClean="0">
                <a:solidFill>
                  <a:schemeClr val="accent2">
                    <a:lumMod val="75000"/>
                  </a:schemeClr>
                </a:solidFill>
              </a:rPr>
              <a:t>ประจำปีการศึกษา 2563</a:t>
            </a:r>
            <a:endParaRPr lang="en-US" sz="2800" b="1" spc="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27" y="500786"/>
            <a:ext cx="4268341" cy="5687835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black">
          <a:xfrm>
            <a:off x="179512" y="4221088"/>
            <a:ext cx="5832648" cy="1800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th-TH" sz="3600" spc="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คุณครู</a:t>
            </a:r>
            <a:r>
              <a:rPr lang="th-TH" sz="3600" spc="600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อรุณี</a:t>
            </a:r>
            <a:r>
              <a:rPr lang="th-TH" sz="3600" spc="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 </a:t>
            </a:r>
            <a:r>
              <a:rPr lang="th-TH" sz="3600" spc="600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มะทิ</a:t>
            </a:r>
            <a:r>
              <a:rPr lang="th-TH" sz="3600" spc="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ตะโน</a:t>
            </a:r>
          </a:p>
          <a:p>
            <a:r>
              <a:rPr lang="th-TH" altLang="ko-KR" sz="3600" spc="600" dirty="0" smtClean="0">
                <a:latin typeface="FreesiaUPC" panose="020B0604020202020204" pitchFamily="34" charset="-34"/>
                <a:ea typeface="굴림" pitchFamily="50" charset="-127"/>
                <a:cs typeface="FreesiaUPC" panose="020B0604020202020204" pitchFamily="34" charset="-34"/>
              </a:rPr>
              <a:t>ตำแหน่ง ครู</a:t>
            </a:r>
          </a:p>
          <a:p>
            <a:r>
              <a:rPr lang="th-TH" altLang="ko-KR" sz="3600" spc="600" dirty="0" err="1" smtClean="0">
                <a:latin typeface="FreesiaUPC" panose="020B0604020202020204" pitchFamily="34" charset="-34"/>
                <a:ea typeface="굴림" pitchFamily="50" charset="-127"/>
                <a:cs typeface="FreesiaUPC" panose="020B0604020202020204" pitchFamily="34" charset="-34"/>
              </a:rPr>
              <a:t>วิทย</a:t>
            </a:r>
            <a:r>
              <a:rPr lang="th-TH" altLang="ko-KR" sz="3600" spc="600" dirty="0" smtClean="0">
                <a:latin typeface="FreesiaUPC" panose="020B0604020202020204" pitchFamily="34" charset="-34"/>
                <a:ea typeface="굴림" pitchFamily="50" charset="-127"/>
                <a:cs typeface="FreesiaUPC" panose="020B0604020202020204" pitchFamily="34" charset="-34"/>
              </a:rPr>
              <a:t>ฐานะ ชำนาญการพิเศษ</a:t>
            </a:r>
            <a:endParaRPr lang="ko-KR" altLang="en-US" sz="3600" dirty="0">
              <a:latin typeface="FreesiaUPC" panose="020B0604020202020204" pitchFamily="34" charset="-34"/>
              <a:ea typeface="굴림" pitchFamily="50" charset="-127"/>
              <a:cs typeface="FreesiaUPC" panose="020B0604020202020204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4330824" cy="4032919"/>
          </a:xfrm>
        </p:spPr>
        <p:txBody>
          <a:bodyPr/>
          <a:lstStyle/>
          <a:p>
            <a:r>
              <a:rPr lang="th-TH" altLang="ko-KR" sz="3200" b="1" dirty="0" smtClean="0">
                <a:latin typeface="FreesiaUPC" panose="020B0604020202020204" pitchFamily="34" charset="-34"/>
                <a:ea typeface="굴림" pitchFamily="50" charset="-127"/>
                <a:cs typeface="FreesiaUPC" panose="020B0604020202020204" pitchFamily="34" charset="-34"/>
              </a:rPr>
              <a:t>วิชาสังคมศึกษา ( ส31102 )</a:t>
            </a:r>
            <a:endParaRPr lang="en-US" altLang="ko-KR" sz="3200" b="1" dirty="0">
              <a:latin typeface="FreesiaUPC" panose="020B0604020202020204" pitchFamily="34" charset="-34"/>
              <a:ea typeface="굴림" pitchFamily="50" charset="-127"/>
              <a:cs typeface="FreesiaUPC" panose="020B0604020202020204" pitchFamily="34" charset="-34"/>
            </a:endParaRPr>
          </a:p>
          <a:p>
            <a:pPr lvl="1"/>
            <a:r>
              <a:rPr lang="th-TH" altLang="ko-KR" b="1" dirty="0" smtClean="0">
                <a:latin typeface="FreesiaUPC" panose="020B0604020202020204" pitchFamily="34" charset="-34"/>
                <a:ea typeface="굴림" pitchFamily="50" charset="-127"/>
                <a:cs typeface="FreesiaUPC" panose="020B0604020202020204" pitchFamily="34" charset="-34"/>
              </a:rPr>
              <a:t>ชั้นมัธยมศึกษาปีที่ 4/4 -4/8</a:t>
            </a:r>
          </a:p>
          <a:p>
            <a:pPr marL="457200" lvl="1" indent="0">
              <a:buNone/>
            </a:pPr>
            <a:endParaRPr lang="en-US" altLang="ko-KR" dirty="0">
              <a:ea typeface="굴림" pitchFamily="50" charset="-127"/>
            </a:endParaRPr>
          </a:p>
          <a:p>
            <a:r>
              <a:rPr lang="th-TH" altLang="ko-KR" sz="3200" b="1" dirty="0" smtClean="0">
                <a:latin typeface="FreesiaUPC" panose="020B0604020202020204" pitchFamily="34" charset="-34"/>
                <a:ea typeface="굴림" pitchFamily="50" charset="-127"/>
                <a:cs typeface="FreesiaUPC" panose="020B0604020202020204" pitchFamily="34" charset="-34"/>
              </a:rPr>
              <a:t>หน้าที่พลเมือง ( ส 30232)</a:t>
            </a:r>
            <a:endParaRPr lang="en-US" altLang="ko-KR" sz="3200" b="1" dirty="0">
              <a:latin typeface="FreesiaUPC" panose="020B0604020202020204" pitchFamily="34" charset="-34"/>
              <a:ea typeface="굴림" pitchFamily="50" charset="-127"/>
              <a:cs typeface="FreesiaUPC" panose="020B0604020202020204" pitchFamily="34" charset="-34"/>
            </a:endParaRPr>
          </a:p>
          <a:p>
            <a:pPr lvl="1"/>
            <a:r>
              <a:rPr lang="th-TH" altLang="ko-KR" b="1" dirty="0" smtClean="0">
                <a:latin typeface="FreesiaUPC" panose="020B0604020202020204" pitchFamily="34" charset="-34"/>
                <a:ea typeface="굴림" pitchFamily="50" charset="-127"/>
                <a:cs typeface="FreesiaUPC" panose="020B0604020202020204" pitchFamily="34" charset="-34"/>
              </a:rPr>
              <a:t>ชั้นมัธยมศึกษาปีที่ 4/4 -4/8</a:t>
            </a:r>
          </a:p>
          <a:p>
            <a:pPr marL="457200" lvl="1" indent="0">
              <a:buNone/>
            </a:pPr>
            <a:endParaRPr lang="en-US" altLang="ko-KR" dirty="0">
              <a:ea typeface="굴림" pitchFamily="50" charset="-127"/>
            </a:endParaRPr>
          </a:p>
          <a:p>
            <a:r>
              <a:rPr lang="th-TH" altLang="ko-KR" sz="3200" b="1" dirty="0" smtClean="0">
                <a:latin typeface="FreesiaUPC" panose="020B0604020202020204" pitchFamily="34" charset="-34"/>
                <a:ea typeface="굴림" pitchFamily="50" charset="-127"/>
                <a:cs typeface="FreesiaUPC" panose="020B0604020202020204" pitchFamily="34" charset="-34"/>
              </a:rPr>
              <a:t>ประวัติศาสตร์ (ส 21104)</a:t>
            </a:r>
            <a:endParaRPr lang="en-US" altLang="ko-KR" sz="3200" b="1" dirty="0">
              <a:latin typeface="FreesiaUPC" panose="020B0604020202020204" pitchFamily="34" charset="-34"/>
              <a:ea typeface="굴림" pitchFamily="50" charset="-127"/>
              <a:cs typeface="FreesiaUPC" panose="020B0604020202020204" pitchFamily="34" charset="-34"/>
            </a:endParaRPr>
          </a:p>
          <a:p>
            <a:pPr lvl="1"/>
            <a:r>
              <a:rPr lang="th-TH" altLang="ko-KR" b="1" dirty="0" smtClean="0">
                <a:latin typeface="FreesiaUPC" panose="020B0604020202020204" pitchFamily="34" charset="-34"/>
                <a:ea typeface="굴림" pitchFamily="50" charset="-127"/>
                <a:cs typeface="FreesiaUPC" panose="020B0604020202020204" pitchFamily="34" charset="-34"/>
              </a:rPr>
              <a:t>ชั้นมัธยมศึกษาปีที่ 1/7 -1/9</a:t>
            </a:r>
            <a:endParaRPr lang="th-TH" altLang="ko-KR" b="1" dirty="0" smtClean="0">
              <a:latin typeface="FreesiaUPC" panose="020B0604020202020204" pitchFamily="34" charset="-34"/>
              <a:ea typeface="굴림" pitchFamily="50" charset="-127"/>
              <a:cs typeface="FreesiaUPC" panose="020B0604020202020204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0825" y="731838"/>
            <a:ext cx="3457079" cy="609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ด้านการสอน</a:t>
            </a:r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628800"/>
            <a:ext cx="3743571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 bwMode="black">
          <a:xfrm>
            <a:off x="250825" y="731838"/>
            <a:ext cx="3457079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/>
              <a:t>กิจกรรมพัฒนาผู้เรียน</a:t>
            </a:r>
            <a:endParaRPr lang="th-TH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05672" y="1628800"/>
            <a:ext cx="4330824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3200" b="1" dirty="0" smtClean="0">
                <a:latin typeface="FreesiaUPC" panose="020B0604020202020204" pitchFamily="34" charset="-34"/>
                <a:ea typeface="굴림" pitchFamily="50" charset="-127"/>
                <a:cs typeface="FreesiaUPC" panose="020B0604020202020204" pitchFamily="34" charset="-34"/>
              </a:rPr>
              <a:t>กิจกรรมผู้บำเพ็ญประโยชน์</a:t>
            </a:r>
            <a:endParaRPr lang="en-US" altLang="ko-KR" sz="3200" b="1" dirty="0" smtClean="0">
              <a:latin typeface="FreesiaUPC" panose="020B0604020202020204" pitchFamily="34" charset="-34"/>
              <a:ea typeface="굴림" pitchFamily="50" charset="-127"/>
              <a:cs typeface="FreesiaUPC" panose="020B0604020202020204" pitchFamily="34" charset="-34"/>
            </a:endParaRPr>
          </a:p>
          <a:p>
            <a:pPr lvl="1"/>
            <a:r>
              <a:rPr lang="th-TH" altLang="ko-KR" b="1" dirty="0" smtClean="0">
                <a:latin typeface="FreesiaUPC" panose="020B0604020202020204" pitchFamily="34" charset="-34"/>
                <a:ea typeface="굴림" pitchFamily="50" charset="-127"/>
                <a:cs typeface="FreesiaUPC" panose="020B0604020202020204" pitchFamily="34" charset="-34"/>
              </a:rPr>
              <a:t>ชั้นมัธยมศึกษาปีที่ 4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ko-KR" dirty="0" smtClean="0">
              <a:ea typeface="굴림" pitchFamily="50" charset="-127"/>
            </a:endParaRPr>
          </a:p>
          <a:p>
            <a:r>
              <a:rPr lang="th-TH" altLang="ko-KR" sz="3200" b="1" dirty="0" smtClean="0">
                <a:latin typeface="FreesiaUPC" panose="020B0604020202020204" pitchFamily="34" charset="-34"/>
                <a:ea typeface="굴림" pitchFamily="50" charset="-127"/>
                <a:cs typeface="FreesiaUPC" panose="020B0604020202020204" pitchFamily="34" charset="-34"/>
              </a:rPr>
              <a:t>สวดมนต์</a:t>
            </a:r>
            <a:endParaRPr lang="en-US" altLang="ko-KR" sz="3200" b="1" dirty="0" smtClean="0">
              <a:latin typeface="FreesiaUPC" panose="020B0604020202020204" pitchFamily="34" charset="-34"/>
              <a:ea typeface="굴림" pitchFamily="50" charset="-127"/>
              <a:cs typeface="FreesiaUPC" panose="020B0604020202020204" pitchFamily="34" charset="-34"/>
            </a:endParaRPr>
          </a:p>
          <a:p>
            <a:pPr lvl="1"/>
            <a:r>
              <a:rPr lang="th-TH" altLang="ko-KR" b="1" dirty="0" smtClean="0">
                <a:latin typeface="FreesiaUPC" panose="020B0604020202020204" pitchFamily="34" charset="-34"/>
                <a:ea typeface="굴림" pitchFamily="50" charset="-127"/>
                <a:cs typeface="FreesiaUPC" panose="020B0604020202020204" pitchFamily="34" charset="-34"/>
              </a:rPr>
              <a:t>ชั้นมัธยมศึกษาปีที่ 4/7</a:t>
            </a:r>
          </a:p>
          <a:p>
            <a:pPr lvl="1"/>
            <a:endParaRPr lang="en-US" altLang="ko-KR" dirty="0" smtClean="0">
              <a:ea typeface="굴림" pitchFamily="50" charset="-127"/>
            </a:endParaRPr>
          </a:p>
          <a:p>
            <a:r>
              <a:rPr lang="th-TH" altLang="ko-KR" sz="3200" b="1" dirty="0" smtClean="0">
                <a:latin typeface="FreesiaUPC" panose="020B0604020202020204" pitchFamily="34" charset="-34"/>
                <a:ea typeface="굴림" pitchFamily="50" charset="-127"/>
                <a:cs typeface="FreesiaUPC" panose="020B0604020202020204" pitchFamily="34" charset="-34"/>
              </a:rPr>
              <a:t>ชุมนุมธนาคารโรงเรียน</a:t>
            </a:r>
            <a:endParaRPr lang="en-US" altLang="ko-KR" sz="3200" b="1" dirty="0" smtClean="0">
              <a:latin typeface="FreesiaUPC" panose="020B0604020202020204" pitchFamily="34" charset="-34"/>
              <a:ea typeface="굴림" pitchFamily="50" charset="-127"/>
              <a:cs typeface="FreesiaUPC" panose="020B0604020202020204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528392" cy="2646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64192"/>
            <a:ext cx="2843166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 bwMode="black">
          <a:xfrm>
            <a:off x="2716541" y="1029631"/>
            <a:ext cx="3457079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/>
              <a:t>กิจกรรมพัฒนาผู้เรียน</a:t>
            </a:r>
            <a:endParaRPr lang="th-TH" dirty="0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4176464" cy="3133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12976"/>
            <a:ext cx="3994904" cy="299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8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 bwMode="black">
          <a:xfrm>
            <a:off x="250825" y="731838"/>
            <a:ext cx="3745111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/>
              <a:t>งานพิเศษที่ได้รับมอบหมาย</a:t>
            </a:r>
            <a:endParaRPr lang="th-TH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19608" y="1844825"/>
            <a:ext cx="460851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3200" b="1" dirty="0" smtClean="0">
                <a:latin typeface="FreesiaUPC" panose="020B0604020202020204" pitchFamily="34" charset="-34"/>
                <a:ea typeface="굴림" pitchFamily="50" charset="-127"/>
                <a:cs typeface="FreesiaUPC" panose="020B0604020202020204" pitchFamily="34" charset="-34"/>
              </a:rPr>
              <a:t>ครูที่ปรึกษา</a:t>
            </a:r>
            <a:endParaRPr lang="en-US" altLang="ko-KR" sz="3200" b="1" dirty="0" smtClean="0">
              <a:latin typeface="FreesiaUPC" panose="020B0604020202020204" pitchFamily="34" charset="-34"/>
              <a:ea typeface="굴림" pitchFamily="50" charset="-127"/>
              <a:cs typeface="FreesiaUPC" panose="020B0604020202020204" pitchFamily="34" charset="-34"/>
            </a:endParaRPr>
          </a:p>
          <a:p>
            <a:pPr lvl="1"/>
            <a:r>
              <a:rPr lang="th-TH" altLang="ko-KR" b="1" dirty="0" smtClean="0">
                <a:latin typeface="FreesiaUPC" panose="020B0604020202020204" pitchFamily="34" charset="-34"/>
                <a:ea typeface="굴림" pitchFamily="50" charset="-127"/>
                <a:cs typeface="FreesiaUPC" panose="020B0604020202020204" pitchFamily="34" charset="-34"/>
              </a:rPr>
              <a:t>ชั้นมัธยมศึกษาปีที่ 4/7 จำนวน 32 คน</a:t>
            </a:r>
          </a:p>
          <a:p>
            <a:pPr lvl="1"/>
            <a:r>
              <a:rPr lang="th-TH" altLang="ko-KR" b="1" dirty="0" smtClean="0">
                <a:latin typeface="FreesiaUPC" panose="020B0604020202020204" pitchFamily="34" charset="-34"/>
                <a:ea typeface="굴림" pitchFamily="50" charset="-127"/>
                <a:cs typeface="FreesiaUPC" panose="020B0604020202020204" pitchFamily="34" charset="-34"/>
              </a:rPr>
              <a:t>ชาย 1 หญิง 31</a:t>
            </a:r>
            <a:endParaRPr lang="en-US" altLang="ko-KR" dirty="0" smtClean="0">
              <a:ea typeface="굴림" pitchFamily="50" charset="-127"/>
            </a:endParaRPr>
          </a:p>
          <a:p>
            <a:r>
              <a:rPr lang="th-TH" altLang="ko-KR" sz="3200" b="1" dirty="0" smtClean="0">
                <a:latin typeface="FreesiaUPC" panose="020B0604020202020204" pitchFamily="34" charset="-34"/>
                <a:ea typeface="굴림" pitchFamily="50" charset="-127"/>
                <a:cs typeface="FreesiaUPC" panose="020B0604020202020204" pitchFamily="34" charset="-34"/>
              </a:rPr>
              <a:t>ครูที่ปรึกษาธนาคารโรงเรียน</a:t>
            </a:r>
            <a:endParaRPr lang="en-US" altLang="ko-KR" sz="3200" b="1" dirty="0" smtClean="0">
              <a:latin typeface="FreesiaUPC" panose="020B0604020202020204" pitchFamily="34" charset="-34"/>
              <a:ea typeface="굴림" pitchFamily="50" charset="-127"/>
              <a:cs typeface="FreesiaUPC" panose="020B0604020202020204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16754"/>
            <a:ext cx="3168352" cy="2376801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9" y="1566174"/>
            <a:ext cx="2963821" cy="2222866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25" y="4005065"/>
            <a:ext cx="3183935" cy="238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9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960440" cy="2639262"/>
          </a:xfrm>
          <a:prstGeom prst="rect">
            <a:avLst/>
          </a:prstGeom>
        </p:spPr>
      </p:pic>
      <p:sp>
        <p:nvSpPr>
          <p:cNvPr id="7" name="ชื่อเรื่อง 1"/>
          <p:cNvSpPr txBox="1">
            <a:spLocks/>
          </p:cNvSpPr>
          <p:nvPr/>
        </p:nvSpPr>
        <p:spPr bwMode="black">
          <a:xfrm>
            <a:off x="4375752" y="2060848"/>
            <a:ext cx="4176464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/>
              <a:t>ร่วมกิจกรรมส่งเสริมคุณธรรม จริยธรรม</a:t>
            </a:r>
            <a:endParaRPr lang="th-TH" sz="2800" dirty="0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12976"/>
            <a:ext cx="4550648" cy="303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8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3995936" cy="2995600"/>
          </a:xfrm>
          <a:prstGeom prst="rect">
            <a:avLst/>
          </a:prstGeom>
        </p:spPr>
      </p:pic>
      <p:sp>
        <p:nvSpPr>
          <p:cNvPr id="6" name="ชื่อเรื่อง 1"/>
          <p:cNvSpPr txBox="1">
            <a:spLocks/>
          </p:cNvSpPr>
          <p:nvPr/>
        </p:nvSpPr>
        <p:spPr bwMode="black">
          <a:xfrm>
            <a:off x="2555776" y="1196752"/>
            <a:ext cx="4176464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/>
              <a:t>ร่วมกิจกรรมอื่นๆตามคำสั่ง</a:t>
            </a:r>
            <a:endParaRPr lang="th-TH" sz="2800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3257418"/>
            <a:ext cx="4032448" cy="30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6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91680" y="2492896"/>
            <a:ext cx="3730902" cy="609600"/>
          </a:xfrm>
        </p:spPr>
        <p:txBody>
          <a:bodyPr/>
          <a:lstStyle/>
          <a:p>
            <a:r>
              <a:rPr lang="th-TH" sz="4800" dirty="0" smtClean="0"/>
              <a:t>จบการนำเสนอ</a:t>
            </a:r>
            <a:endParaRPr lang="th-TH" sz="4800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984" y="2944549"/>
            <a:ext cx="5675232" cy="353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29024"/>
      </p:ext>
    </p:extLst>
  </p:cSld>
  <p:clrMapOvr>
    <a:masterClrMapping/>
  </p:clrMapOvr>
</p:sld>
</file>

<file path=ppt/theme/theme1.xml><?xml version="1.0" encoding="utf-8"?>
<a:theme xmlns:a="http://schemas.openxmlformats.org/drawingml/2006/main" name="com3_p_print">
  <a:themeElements>
    <a:clrScheme name="com3_p_print 2">
      <a:dk1>
        <a:srgbClr val="000000"/>
      </a:dk1>
      <a:lt1>
        <a:srgbClr val="FFFFFF"/>
      </a:lt1>
      <a:dk2>
        <a:srgbClr val="006666"/>
      </a:dk2>
      <a:lt2>
        <a:srgbClr val="C0C0C0"/>
      </a:lt2>
      <a:accent1>
        <a:srgbClr val="99CC00"/>
      </a:accent1>
      <a:accent2>
        <a:srgbClr val="6699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5C8A00"/>
      </a:accent6>
      <a:hlink>
        <a:srgbClr val="CC9900"/>
      </a:hlink>
      <a:folHlink>
        <a:srgbClr val="336699"/>
      </a:folHlink>
    </a:clrScheme>
    <a:fontScheme name="com3_p_print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om3_p_print 1">
        <a:dk1>
          <a:srgbClr val="000000"/>
        </a:dk1>
        <a:lt1>
          <a:srgbClr val="FFFFFF"/>
        </a:lt1>
        <a:dk2>
          <a:srgbClr val="006666"/>
        </a:dk2>
        <a:lt2>
          <a:srgbClr val="4D4D4D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6699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3_p_print 2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99CC00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3_p_print 3">
        <a:dk1>
          <a:srgbClr val="000000"/>
        </a:dk1>
        <a:lt1>
          <a:srgbClr val="FFFFFF"/>
        </a:lt1>
        <a:dk2>
          <a:srgbClr val="993300"/>
        </a:dk2>
        <a:lt2>
          <a:srgbClr val="4D4D4D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5C00"/>
        </a:accent6>
        <a:hlink>
          <a:srgbClr val="00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com3_p_print</Template>
  <TotalTime>43</TotalTime>
  <Words>135</Words>
  <Application>Microsoft Office PowerPoint</Application>
  <PresentationFormat>นำเสนอทางหน้าจอ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Verdana</vt:lpstr>
      <vt:lpstr>Wingdings</vt:lpstr>
      <vt:lpstr>굴림</vt:lpstr>
      <vt:lpstr>com3_p_print</vt:lpstr>
      <vt:lpstr>การประเมินข้าราชการครูและบุคลากรทางการศึกษา</vt:lpstr>
      <vt:lpstr>ด้านการสอน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จบการนำเสนอ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การประเมินข้าราชการครูและบุคลากรทางการศึกษา</dc:title>
  <dc:creator>computer</dc:creator>
  <cp:lastModifiedBy>computer</cp:lastModifiedBy>
  <cp:revision>5</cp:revision>
  <dcterms:created xsi:type="dcterms:W3CDTF">2021-03-22T07:11:38Z</dcterms:created>
  <dcterms:modified xsi:type="dcterms:W3CDTF">2021-03-22T07:54:57Z</dcterms:modified>
</cp:coreProperties>
</file>