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9" r:id="rId2"/>
    <p:sldId id="311" r:id="rId3"/>
    <p:sldId id="288" r:id="rId4"/>
    <p:sldId id="282" r:id="rId5"/>
    <p:sldId id="281" r:id="rId6"/>
    <p:sldId id="301" r:id="rId7"/>
    <p:sldId id="302" r:id="rId8"/>
    <p:sldId id="286" r:id="rId9"/>
    <p:sldId id="284" r:id="rId10"/>
    <p:sldId id="285" r:id="rId11"/>
    <p:sldId id="287" r:id="rId12"/>
    <p:sldId id="292" r:id="rId13"/>
    <p:sldId id="289" r:id="rId14"/>
    <p:sldId id="290" r:id="rId15"/>
    <p:sldId id="295" r:id="rId16"/>
    <p:sldId id="308" r:id="rId17"/>
    <p:sldId id="304" r:id="rId18"/>
    <p:sldId id="305" r:id="rId19"/>
    <p:sldId id="297" r:id="rId20"/>
    <p:sldId id="298" r:id="rId21"/>
    <p:sldId id="294" r:id="rId22"/>
    <p:sldId id="296" r:id="rId23"/>
    <p:sldId id="306" r:id="rId24"/>
    <p:sldId id="310" r:id="rId25"/>
    <p:sldId id="299" r:id="rId26"/>
    <p:sldId id="291" r:id="rId27"/>
    <p:sldId id="303" r:id="rId28"/>
    <p:sldId id="300" r:id="rId29"/>
    <p:sldId id="257" r:id="rId30"/>
    <p:sldId id="274" r:id="rId31"/>
    <p:sldId id="258" r:id="rId32"/>
    <p:sldId id="259" r:id="rId33"/>
    <p:sldId id="260" r:id="rId34"/>
    <p:sldId id="283" r:id="rId3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DAC4F-9064-46BA-A943-5B48D261E949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4E344-E82B-4E39-8665-D3A0837ED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71560-8829-4111-AAA1-B068D9DBEBA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2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71560-8829-4111-AAA1-B068D9DBEBA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9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674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4454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370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6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42AE78-78C5-4911-B617-90D14010A947}"/>
              </a:ext>
            </a:extLst>
          </p:cNvPr>
          <p:cNvGrpSpPr/>
          <p:nvPr userDrawn="1"/>
        </p:nvGrpSpPr>
        <p:grpSpPr>
          <a:xfrm flipH="1">
            <a:off x="10856439" y="5136828"/>
            <a:ext cx="1174335" cy="1584931"/>
            <a:chOff x="10073923" y="4329846"/>
            <a:chExt cx="1822803" cy="2460131"/>
          </a:xfrm>
          <a:solidFill>
            <a:schemeClr val="accent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E0C48E1-C97E-4AE3-8E59-52BB45A6FE56}"/>
                </a:ext>
              </a:extLst>
            </p:cNvPr>
            <p:cNvSpPr/>
            <p:nvPr/>
          </p:nvSpPr>
          <p:spPr>
            <a:xfrm>
              <a:off x="10073923" y="4329846"/>
              <a:ext cx="1385397" cy="2351375"/>
            </a:xfrm>
            <a:custGeom>
              <a:avLst/>
              <a:gdLst>
                <a:gd name="connsiteX0" fmla="*/ 789622 w 1385397"/>
                <a:gd name="connsiteY0" fmla="*/ 0 h 2351375"/>
                <a:gd name="connsiteX1" fmla="*/ 865822 w 1385397"/>
                <a:gd name="connsiteY1" fmla="*/ 0 h 2351375"/>
                <a:gd name="connsiteX2" fmla="*/ 954405 w 1385397"/>
                <a:gd name="connsiteY2" fmla="*/ 58102 h 2351375"/>
                <a:gd name="connsiteX3" fmla="*/ 1050607 w 1385397"/>
                <a:gd name="connsiteY3" fmla="*/ 123825 h 2351375"/>
                <a:gd name="connsiteX4" fmla="*/ 1062990 w 1385397"/>
                <a:gd name="connsiteY4" fmla="*/ 136207 h 2351375"/>
                <a:gd name="connsiteX5" fmla="*/ 1102995 w 1385397"/>
                <a:gd name="connsiteY5" fmla="*/ 269557 h 2351375"/>
                <a:gd name="connsiteX6" fmla="*/ 1099185 w 1385397"/>
                <a:gd name="connsiteY6" fmla="*/ 284797 h 2351375"/>
                <a:gd name="connsiteX7" fmla="*/ 1084897 w 1385397"/>
                <a:gd name="connsiteY7" fmla="*/ 276225 h 2351375"/>
                <a:gd name="connsiteX8" fmla="*/ 1031557 w 1385397"/>
                <a:gd name="connsiteY8" fmla="*/ 202882 h 2351375"/>
                <a:gd name="connsiteX9" fmla="*/ 1015365 w 1385397"/>
                <a:gd name="connsiteY9" fmla="*/ 192405 h 2351375"/>
                <a:gd name="connsiteX10" fmla="*/ 957262 w 1385397"/>
                <a:gd name="connsiteY10" fmla="*/ 158115 h 2351375"/>
                <a:gd name="connsiteX11" fmla="*/ 950595 w 1385397"/>
                <a:gd name="connsiteY11" fmla="*/ 152400 h 2351375"/>
                <a:gd name="connsiteX12" fmla="*/ 934402 w 1385397"/>
                <a:gd name="connsiteY12" fmla="*/ 171450 h 2351375"/>
                <a:gd name="connsiteX13" fmla="*/ 934402 w 1385397"/>
                <a:gd name="connsiteY13" fmla="*/ 175260 h 2351375"/>
                <a:gd name="connsiteX14" fmla="*/ 934402 w 1385397"/>
                <a:gd name="connsiteY14" fmla="*/ 223837 h 2351375"/>
                <a:gd name="connsiteX15" fmla="*/ 901065 w 1385397"/>
                <a:gd name="connsiteY15" fmla="*/ 259080 h 2351375"/>
                <a:gd name="connsiteX16" fmla="*/ 863917 w 1385397"/>
                <a:gd name="connsiteY16" fmla="*/ 273367 h 2351375"/>
                <a:gd name="connsiteX17" fmla="*/ 817245 w 1385397"/>
                <a:gd name="connsiteY17" fmla="*/ 269557 h 2351375"/>
                <a:gd name="connsiteX18" fmla="*/ 842010 w 1385397"/>
                <a:gd name="connsiteY18" fmla="*/ 287655 h 2351375"/>
                <a:gd name="connsiteX19" fmla="*/ 848677 w 1385397"/>
                <a:gd name="connsiteY19" fmla="*/ 324802 h 2351375"/>
                <a:gd name="connsiteX20" fmla="*/ 761047 w 1385397"/>
                <a:gd name="connsiteY20" fmla="*/ 467677 h 2351375"/>
                <a:gd name="connsiteX21" fmla="*/ 752475 w 1385397"/>
                <a:gd name="connsiteY21" fmla="*/ 481965 h 2351375"/>
                <a:gd name="connsiteX22" fmla="*/ 806767 w 1385397"/>
                <a:gd name="connsiteY22" fmla="*/ 450532 h 2351375"/>
                <a:gd name="connsiteX23" fmla="*/ 942975 w 1385397"/>
                <a:gd name="connsiteY23" fmla="*/ 391477 h 2351375"/>
                <a:gd name="connsiteX24" fmla="*/ 1303020 w 1385397"/>
                <a:gd name="connsiteY24" fmla="*/ 489585 h 2351375"/>
                <a:gd name="connsiteX25" fmla="*/ 1372552 w 1385397"/>
                <a:gd name="connsiteY25" fmla="*/ 596265 h 2351375"/>
                <a:gd name="connsiteX26" fmla="*/ 1383030 w 1385397"/>
                <a:gd name="connsiteY26" fmla="*/ 732472 h 2351375"/>
                <a:gd name="connsiteX27" fmla="*/ 1380172 w 1385397"/>
                <a:gd name="connsiteY27" fmla="*/ 796290 h 2351375"/>
                <a:gd name="connsiteX28" fmla="*/ 1376362 w 1385397"/>
                <a:gd name="connsiteY28" fmla="*/ 808672 h 2351375"/>
                <a:gd name="connsiteX29" fmla="*/ 1365885 w 1385397"/>
                <a:gd name="connsiteY29" fmla="*/ 802957 h 2351375"/>
                <a:gd name="connsiteX30" fmla="*/ 1364932 w 1385397"/>
                <a:gd name="connsiteY30" fmla="*/ 802005 h 2351375"/>
                <a:gd name="connsiteX31" fmla="*/ 1263967 w 1385397"/>
                <a:gd name="connsiteY31" fmla="*/ 672465 h 2351375"/>
                <a:gd name="connsiteX32" fmla="*/ 1260157 w 1385397"/>
                <a:gd name="connsiteY32" fmla="*/ 675322 h 2351375"/>
                <a:gd name="connsiteX33" fmla="*/ 1265872 w 1385397"/>
                <a:gd name="connsiteY33" fmla="*/ 710565 h 2351375"/>
                <a:gd name="connsiteX34" fmla="*/ 1254442 w 1385397"/>
                <a:gd name="connsiteY34" fmla="*/ 720090 h 2351375"/>
                <a:gd name="connsiteX35" fmla="*/ 1194435 w 1385397"/>
                <a:gd name="connsiteY35" fmla="*/ 685800 h 2351375"/>
                <a:gd name="connsiteX36" fmla="*/ 1182052 w 1385397"/>
                <a:gd name="connsiteY36" fmla="*/ 677227 h 2351375"/>
                <a:gd name="connsiteX37" fmla="*/ 1148715 w 1385397"/>
                <a:gd name="connsiteY37" fmla="*/ 626745 h 2351375"/>
                <a:gd name="connsiteX38" fmla="*/ 1088707 w 1385397"/>
                <a:gd name="connsiteY38" fmla="*/ 515302 h 2351375"/>
                <a:gd name="connsiteX39" fmla="*/ 1110615 w 1385397"/>
                <a:gd name="connsiteY39" fmla="*/ 598170 h 2351375"/>
                <a:gd name="connsiteX40" fmla="*/ 1114425 w 1385397"/>
                <a:gd name="connsiteY40" fmla="*/ 626745 h 2351375"/>
                <a:gd name="connsiteX41" fmla="*/ 1100137 w 1385397"/>
                <a:gd name="connsiteY41" fmla="*/ 638175 h 2351375"/>
                <a:gd name="connsiteX42" fmla="*/ 1003935 w 1385397"/>
                <a:gd name="connsiteY42" fmla="*/ 612457 h 2351375"/>
                <a:gd name="connsiteX43" fmla="*/ 855345 w 1385397"/>
                <a:gd name="connsiteY43" fmla="*/ 625792 h 2351375"/>
                <a:gd name="connsiteX44" fmla="*/ 833437 w 1385397"/>
                <a:gd name="connsiteY44" fmla="*/ 669607 h 2351375"/>
                <a:gd name="connsiteX45" fmla="*/ 826770 w 1385397"/>
                <a:gd name="connsiteY45" fmla="*/ 765810 h 2351375"/>
                <a:gd name="connsiteX46" fmla="*/ 794385 w 1385397"/>
                <a:gd name="connsiteY46" fmla="*/ 834390 h 2351375"/>
                <a:gd name="connsiteX47" fmla="*/ 788670 w 1385397"/>
                <a:gd name="connsiteY47" fmla="*/ 909637 h 2351375"/>
                <a:gd name="connsiteX48" fmla="*/ 783907 w 1385397"/>
                <a:gd name="connsiteY48" fmla="*/ 929640 h 2351375"/>
                <a:gd name="connsiteX49" fmla="*/ 767715 w 1385397"/>
                <a:gd name="connsiteY49" fmla="*/ 916305 h 2351375"/>
                <a:gd name="connsiteX50" fmla="*/ 705802 w 1385397"/>
                <a:gd name="connsiteY50" fmla="*/ 834390 h 2351375"/>
                <a:gd name="connsiteX51" fmla="*/ 701040 w 1385397"/>
                <a:gd name="connsiteY51" fmla="*/ 807720 h 2351375"/>
                <a:gd name="connsiteX52" fmla="*/ 703897 w 1385397"/>
                <a:gd name="connsiteY52" fmla="*/ 730567 h 2351375"/>
                <a:gd name="connsiteX53" fmla="*/ 698182 w 1385397"/>
                <a:gd name="connsiteY53" fmla="*/ 724852 h 2351375"/>
                <a:gd name="connsiteX54" fmla="*/ 678180 w 1385397"/>
                <a:gd name="connsiteY54" fmla="*/ 767715 h 2351375"/>
                <a:gd name="connsiteX55" fmla="*/ 608647 w 1385397"/>
                <a:gd name="connsiteY55" fmla="*/ 994410 h 2351375"/>
                <a:gd name="connsiteX56" fmla="*/ 536257 w 1385397"/>
                <a:gd name="connsiteY56" fmla="*/ 1337310 h 2351375"/>
                <a:gd name="connsiteX57" fmla="*/ 519112 w 1385397"/>
                <a:gd name="connsiteY57" fmla="*/ 1524952 h 2351375"/>
                <a:gd name="connsiteX58" fmla="*/ 543877 w 1385397"/>
                <a:gd name="connsiteY58" fmla="*/ 1808797 h 2351375"/>
                <a:gd name="connsiteX59" fmla="*/ 629602 w 1385397"/>
                <a:gd name="connsiteY59" fmla="*/ 1998345 h 2351375"/>
                <a:gd name="connsiteX60" fmla="*/ 803910 w 1385397"/>
                <a:gd name="connsiteY60" fmla="*/ 2204085 h 2351375"/>
                <a:gd name="connsiteX61" fmla="*/ 883920 w 1385397"/>
                <a:gd name="connsiteY61" fmla="*/ 2251710 h 2351375"/>
                <a:gd name="connsiteX62" fmla="*/ 902970 w 1385397"/>
                <a:gd name="connsiteY62" fmla="*/ 2253615 h 2351375"/>
                <a:gd name="connsiteX63" fmla="*/ 912996 w 1385397"/>
                <a:gd name="connsiteY63" fmla="*/ 2252226 h 2351375"/>
                <a:gd name="connsiteX64" fmla="*/ 701023 w 1385397"/>
                <a:gd name="connsiteY64" fmla="*/ 2351375 h 2351375"/>
                <a:gd name="connsiteX65" fmla="*/ 696277 w 1385397"/>
                <a:gd name="connsiteY65" fmla="*/ 2346007 h 2351375"/>
                <a:gd name="connsiteX66" fmla="*/ 544830 w 1385397"/>
                <a:gd name="connsiteY66" fmla="*/ 2207895 h 2351375"/>
                <a:gd name="connsiteX67" fmla="*/ 397192 w 1385397"/>
                <a:gd name="connsiteY67" fmla="*/ 1887855 h 2351375"/>
                <a:gd name="connsiteX68" fmla="*/ 368617 w 1385397"/>
                <a:gd name="connsiteY68" fmla="*/ 1643062 h 2351375"/>
                <a:gd name="connsiteX69" fmla="*/ 374332 w 1385397"/>
                <a:gd name="connsiteY69" fmla="*/ 1531620 h 2351375"/>
                <a:gd name="connsiteX70" fmla="*/ 397192 w 1385397"/>
                <a:gd name="connsiteY70" fmla="*/ 1335405 h 2351375"/>
                <a:gd name="connsiteX71" fmla="*/ 459105 w 1385397"/>
                <a:gd name="connsiteY71" fmla="*/ 1087755 h 2351375"/>
                <a:gd name="connsiteX72" fmla="*/ 603885 w 1385397"/>
                <a:gd name="connsiteY72" fmla="*/ 725805 h 2351375"/>
                <a:gd name="connsiteX73" fmla="*/ 620077 w 1385397"/>
                <a:gd name="connsiteY73" fmla="*/ 696277 h 2351375"/>
                <a:gd name="connsiteX74" fmla="*/ 577215 w 1385397"/>
                <a:gd name="connsiteY74" fmla="*/ 716280 h 2351375"/>
                <a:gd name="connsiteX75" fmla="*/ 545782 w 1385397"/>
                <a:gd name="connsiteY75" fmla="*/ 753427 h 2351375"/>
                <a:gd name="connsiteX76" fmla="*/ 490537 w 1385397"/>
                <a:gd name="connsiteY76" fmla="*/ 767715 h 2351375"/>
                <a:gd name="connsiteX77" fmla="*/ 417195 w 1385397"/>
                <a:gd name="connsiteY77" fmla="*/ 742950 h 2351375"/>
                <a:gd name="connsiteX78" fmla="*/ 462915 w 1385397"/>
                <a:gd name="connsiteY78" fmla="*/ 788670 h 2351375"/>
                <a:gd name="connsiteX79" fmla="*/ 466725 w 1385397"/>
                <a:gd name="connsiteY79" fmla="*/ 845820 h 2351375"/>
                <a:gd name="connsiteX80" fmla="*/ 435292 w 1385397"/>
                <a:gd name="connsiteY80" fmla="*/ 854392 h 2351375"/>
                <a:gd name="connsiteX81" fmla="*/ 379095 w 1385397"/>
                <a:gd name="connsiteY81" fmla="*/ 834390 h 2351375"/>
                <a:gd name="connsiteX82" fmla="*/ 421957 w 1385397"/>
                <a:gd name="connsiteY82" fmla="*/ 890587 h 2351375"/>
                <a:gd name="connsiteX83" fmla="*/ 422910 w 1385397"/>
                <a:gd name="connsiteY83" fmla="*/ 915352 h 2351375"/>
                <a:gd name="connsiteX84" fmla="*/ 392430 w 1385397"/>
                <a:gd name="connsiteY84" fmla="*/ 965835 h 2351375"/>
                <a:gd name="connsiteX85" fmla="*/ 346710 w 1385397"/>
                <a:gd name="connsiteY85" fmla="*/ 983932 h 2351375"/>
                <a:gd name="connsiteX86" fmla="*/ 343852 w 1385397"/>
                <a:gd name="connsiteY86" fmla="*/ 984885 h 2351375"/>
                <a:gd name="connsiteX87" fmla="*/ 348615 w 1385397"/>
                <a:gd name="connsiteY87" fmla="*/ 988695 h 2351375"/>
                <a:gd name="connsiteX88" fmla="*/ 361950 w 1385397"/>
                <a:gd name="connsiteY88" fmla="*/ 1034415 h 2351375"/>
                <a:gd name="connsiteX89" fmla="*/ 319087 w 1385397"/>
                <a:gd name="connsiteY89" fmla="*/ 1044892 h 2351375"/>
                <a:gd name="connsiteX90" fmla="*/ 278130 w 1385397"/>
                <a:gd name="connsiteY90" fmla="*/ 1025842 h 2351375"/>
                <a:gd name="connsiteX91" fmla="*/ 343852 w 1385397"/>
                <a:gd name="connsiteY91" fmla="*/ 1088707 h 2351375"/>
                <a:gd name="connsiteX92" fmla="*/ 350520 w 1385397"/>
                <a:gd name="connsiteY92" fmla="*/ 1123950 h 2351375"/>
                <a:gd name="connsiteX93" fmla="*/ 321945 w 1385397"/>
                <a:gd name="connsiteY93" fmla="*/ 1132522 h 2351375"/>
                <a:gd name="connsiteX94" fmla="*/ 303847 w 1385397"/>
                <a:gd name="connsiteY94" fmla="*/ 1126807 h 2351375"/>
                <a:gd name="connsiteX95" fmla="*/ 345757 w 1385397"/>
                <a:gd name="connsiteY95" fmla="*/ 1203007 h 2351375"/>
                <a:gd name="connsiteX96" fmla="*/ 363855 w 1385397"/>
                <a:gd name="connsiteY96" fmla="*/ 1291590 h 2351375"/>
                <a:gd name="connsiteX97" fmla="*/ 362902 w 1385397"/>
                <a:gd name="connsiteY97" fmla="*/ 1301115 h 2351375"/>
                <a:gd name="connsiteX98" fmla="*/ 354330 w 1385397"/>
                <a:gd name="connsiteY98" fmla="*/ 1299210 h 2351375"/>
                <a:gd name="connsiteX99" fmla="*/ 309562 w 1385397"/>
                <a:gd name="connsiteY99" fmla="*/ 1268730 h 2351375"/>
                <a:gd name="connsiteX100" fmla="*/ 228600 w 1385397"/>
                <a:gd name="connsiteY100" fmla="*/ 1180147 h 2351375"/>
                <a:gd name="connsiteX101" fmla="*/ 180975 w 1385397"/>
                <a:gd name="connsiteY101" fmla="*/ 1088707 h 2351375"/>
                <a:gd name="connsiteX102" fmla="*/ 181927 w 1385397"/>
                <a:gd name="connsiteY102" fmla="*/ 1042035 h 2351375"/>
                <a:gd name="connsiteX103" fmla="*/ 179070 w 1385397"/>
                <a:gd name="connsiteY103" fmla="*/ 922972 h 2351375"/>
                <a:gd name="connsiteX104" fmla="*/ 185737 w 1385397"/>
                <a:gd name="connsiteY104" fmla="*/ 900112 h 2351375"/>
                <a:gd name="connsiteX105" fmla="*/ 258127 w 1385397"/>
                <a:gd name="connsiteY105" fmla="*/ 788670 h 2351375"/>
                <a:gd name="connsiteX106" fmla="*/ 340042 w 1385397"/>
                <a:gd name="connsiteY106" fmla="*/ 704850 h 2351375"/>
                <a:gd name="connsiteX107" fmla="*/ 425767 w 1385397"/>
                <a:gd name="connsiteY107" fmla="*/ 656272 h 2351375"/>
                <a:gd name="connsiteX108" fmla="*/ 438150 w 1385397"/>
                <a:gd name="connsiteY108" fmla="*/ 644842 h 2351375"/>
                <a:gd name="connsiteX109" fmla="*/ 275272 w 1385397"/>
                <a:gd name="connsiteY109" fmla="*/ 600075 h 2351375"/>
                <a:gd name="connsiteX110" fmla="*/ 264795 w 1385397"/>
                <a:gd name="connsiteY110" fmla="*/ 594360 h 2351375"/>
                <a:gd name="connsiteX111" fmla="*/ 242887 w 1385397"/>
                <a:gd name="connsiteY111" fmla="*/ 583882 h 2351375"/>
                <a:gd name="connsiteX112" fmla="*/ 336232 w 1385397"/>
                <a:gd name="connsiteY112" fmla="*/ 676275 h 2351375"/>
                <a:gd name="connsiteX113" fmla="*/ 263842 w 1385397"/>
                <a:gd name="connsiteY113" fmla="*/ 700087 h 2351375"/>
                <a:gd name="connsiteX114" fmla="*/ 240030 w 1385397"/>
                <a:gd name="connsiteY114" fmla="*/ 719137 h 2351375"/>
                <a:gd name="connsiteX115" fmla="*/ 160972 w 1385397"/>
                <a:gd name="connsiteY115" fmla="*/ 728662 h 2351375"/>
                <a:gd name="connsiteX116" fmla="*/ 186690 w 1385397"/>
                <a:gd name="connsiteY116" fmla="*/ 762952 h 2351375"/>
                <a:gd name="connsiteX117" fmla="*/ 189547 w 1385397"/>
                <a:gd name="connsiteY117" fmla="*/ 780097 h 2351375"/>
                <a:gd name="connsiteX118" fmla="*/ 160972 w 1385397"/>
                <a:gd name="connsiteY118" fmla="*/ 849630 h 2351375"/>
                <a:gd name="connsiteX119" fmla="*/ 148590 w 1385397"/>
                <a:gd name="connsiteY119" fmla="*/ 880110 h 2351375"/>
                <a:gd name="connsiteX120" fmla="*/ 130492 w 1385397"/>
                <a:gd name="connsiteY120" fmla="*/ 882015 h 2351375"/>
                <a:gd name="connsiteX121" fmla="*/ 121920 w 1385397"/>
                <a:gd name="connsiteY121" fmla="*/ 874395 h 2351375"/>
                <a:gd name="connsiteX122" fmla="*/ 139065 w 1385397"/>
                <a:gd name="connsiteY122" fmla="*/ 917257 h 2351375"/>
                <a:gd name="connsiteX123" fmla="*/ 133350 w 1385397"/>
                <a:gd name="connsiteY123" fmla="*/ 979170 h 2351375"/>
                <a:gd name="connsiteX124" fmla="*/ 122872 w 1385397"/>
                <a:gd name="connsiteY124" fmla="*/ 1010602 h 2351375"/>
                <a:gd name="connsiteX125" fmla="*/ 103822 w 1385397"/>
                <a:gd name="connsiteY125" fmla="*/ 1012507 h 2351375"/>
                <a:gd name="connsiteX126" fmla="*/ 88582 w 1385397"/>
                <a:gd name="connsiteY126" fmla="*/ 986790 h 2351375"/>
                <a:gd name="connsiteX127" fmla="*/ 0 w 1385397"/>
                <a:gd name="connsiteY127" fmla="*/ 771525 h 2351375"/>
                <a:gd name="connsiteX128" fmla="*/ 0 w 1385397"/>
                <a:gd name="connsiteY128" fmla="*/ 714375 h 2351375"/>
                <a:gd name="connsiteX129" fmla="*/ 2857 w 1385397"/>
                <a:gd name="connsiteY129" fmla="*/ 708660 h 2351375"/>
                <a:gd name="connsiteX130" fmla="*/ 195262 w 1385397"/>
                <a:gd name="connsiteY130" fmla="*/ 469582 h 2351375"/>
                <a:gd name="connsiteX131" fmla="*/ 325755 w 1385397"/>
                <a:gd name="connsiteY131" fmla="*/ 436245 h 2351375"/>
                <a:gd name="connsiteX132" fmla="*/ 431482 w 1385397"/>
                <a:gd name="connsiteY132" fmla="*/ 460057 h 2351375"/>
                <a:gd name="connsiteX133" fmla="*/ 560070 w 1385397"/>
                <a:gd name="connsiteY133" fmla="*/ 499110 h 2351375"/>
                <a:gd name="connsiteX134" fmla="*/ 570547 w 1385397"/>
                <a:gd name="connsiteY134" fmla="*/ 490537 h 2351375"/>
                <a:gd name="connsiteX135" fmla="*/ 539115 w 1385397"/>
                <a:gd name="connsiteY135" fmla="*/ 420052 h 2351375"/>
                <a:gd name="connsiteX136" fmla="*/ 437197 w 1385397"/>
                <a:gd name="connsiteY136" fmla="*/ 306705 h 2351375"/>
                <a:gd name="connsiteX137" fmla="*/ 427672 w 1385397"/>
                <a:gd name="connsiteY137" fmla="*/ 284797 h 2351375"/>
                <a:gd name="connsiteX138" fmla="*/ 436245 w 1385397"/>
                <a:gd name="connsiteY138" fmla="*/ 220980 h 2351375"/>
                <a:gd name="connsiteX139" fmla="*/ 410527 w 1385397"/>
                <a:gd name="connsiteY139" fmla="*/ 273367 h 2351375"/>
                <a:gd name="connsiteX140" fmla="*/ 381952 w 1385397"/>
                <a:gd name="connsiteY140" fmla="*/ 288607 h 2351375"/>
                <a:gd name="connsiteX141" fmla="*/ 332422 w 1385397"/>
                <a:gd name="connsiteY141" fmla="*/ 280035 h 2351375"/>
                <a:gd name="connsiteX142" fmla="*/ 301942 w 1385397"/>
                <a:gd name="connsiteY142" fmla="*/ 246697 h 2351375"/>
                <a:gd name="connsiteX143" fmla="*/ 300037 w 1385397"/>
                <a:gd name="connsiteY143" fmla="*/ 243840 h 2351375"/>
                <a:gd name="connsiteX144" fmla="*/ 246697 w 1385397"/>
                <a:gd name="connsiteY144" fmla="*/ 281940 h 2351375"/>
                <a:gd name="connsiteX145" fmla="*/ 185737 w 1385397"/>
                <a:gd name="connsiteY145" fmla="*/ 314325 h 2351375"/>
                <a:gd name="connsiteX146" fmla="*/ 162877 w 1385397"/>
                <a:gd name="connsiteY146" fmla="*/ 311467 h 2351375"/>
                <a:gd name="connsiteX147" fmla="*/ 145732 w 1385397"/>
                <a:gd name="connsiteY147" fmla="*/ 262890 h 2351375"/>
                <a:gd name="connsiteX148" fmla="*/ 145732 w 1385397"/>
                <a:gd name="connsiteY148" fmla="*/ 220027 h 2351375"/>
                <a:gd name="connsiteX149" fmla="*/ 141922 w 1385397"/>
                <a:gd name="connsiteY149" fmla="*/ 229552 h 2351375"/>
                <a:gd name="connsiteX150" fmla="*/ 139065 w 1385397"/>
                <a:gd name="connsiteY150" fmla="*/ 362902 h 2351375"/>
                <a:gd name="connsiteX151" fmla="*/ 120967 w 1385397"/>
                <a:gd name="connsiteY151" fmla="*/ 405765 h 2351375"/>
                <a:gd name="connsiteX152" fmla="*/ 67627 w 1385397"/>
                <a:gd name="connsiteY152" fmla="*/ 398145 h 2351375"/>
                <a:gd name="connsiteX153" fmla="*/ 60007 w 1385397"/>
                <a:gd name="connsiteY153" fmla="*/ 242887 h 2351375"/>
                <a:gd name="connsiteX154" fmla="*/ 61912 w 1385397"/>
                <a:gd name="connsiteY154" fmla="*/ 239077 h 2351375"/>
                <a:gd name="connsiteX155" fmla="*/ 142875 w 1385397"/>
                <a:gd name="connsiteY155" fmla="*/ 88582 h 2351375"/>
                <a:gd name="connsiteX156" fmla="*/ 155257 w 1385397"/>
                <a:gd name="connsiteY156" fmla="*/ 73342 h 2351375"/>
                <a:gd name="connsiteX157" fmla="*/ 322897 w 1385397"/>
                <a:gd name="connsiteY157" fmla="*/ 40005 h 2351375"/>
                <a:gd name="connsiteX158" fmla="*/ 420052 w 1385397"/>
                <a:gd name="connsiteY158" fmla="*/ 60960 h 2351375"/>
                <a:gd name="connsiteX159" fmla="*/ 500062 w 1385397"/>
                <a:gd name="connsiteY159" fmla="*/ 113347 h 2351375"/>
                <a:gd name="connsiteX160" fmla="*/ 562927 w 1385397"/>
                <a:gd name="connsiteY160" fmla="*/ 205740 h 2351375"/>
                <a:gd name="connsiteX161" fmla="*/ 613410 w 1385397"/>
                <a:gd name="connsiteY161" fmla="*/ 316230 h 2351375"/>
                <a:gd name="connsiteX162" fmla="*/ 626745 w 1385397"/>
                <a:gd name="connsiteY162" fmla="*/ 367665 h 2351375"/>
                <a:gd name="connsiteX163" fmla="*/ 678180 w 1385397"/>
                <a:gd name="connsiteY163" fmla="*/ 199072 h 2351375"/>
                <a:gd name="connsiteX164" fmla="*/ 728662 w 1385397"/>
                <a:gd name="connsiteY164" fmla="*/ 156210 h 2351375"/>
                <a:gd name="connsiteX165" fmla="*/ 772477 w 1385397"/>
                <a:gd name="connsiteY165" fmla="*/ 140970 h 2351375"/>
                <a:gd name="connsiteX166" fmla="*/ 741997 w 1385397"/>
                <a:gd name="connsiteY166" fmla="*/ 138112 h 2351375"/>
                <a:gd name="connsiteX167" fmla="*/ 721042 w 1385397"/>
                <a:gd name="connsiteY167" fmla="*/ 90487 h 2351375"/>
                <a:gd name="connsiteX168" fmla="*/ 753427 w 1385397"/>
                <a:gd name="connsiteY168" fmla="*/ 46672 h 2351375"/>
                <a:gd name="connsiteX169" fmla="*/ 778192 w 1385397"/>
                <a:gd name="connsiteY169" fmla="*/ 35242 h 2351375"/>
                <a:gd name="connsiteX170" fmla="*/ 816292 w 1385397"/>
                <a:gd name="connsiteY170" fmla="*/ 40005 h 2351375"/>
                <a:gd name="connsiteX171" fmla="*/ 795337 w 1385397"/>
                <a:gd name="connsiteY171" fmla="*/ 22860 h 2351375"/>
                <a:gd name="connsiteX172" fmla="*/ 789622 w 1385397"/>
                <a:gd name="connsiteY172" fmla="*/ 0 h 235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385397" h="2351375">
                  <a:moveTo>
                    <a:pt x="789622" y="0"/>
                  </a:moveTo>
                  <a:cubicBezTo>
                    <a:pt x="815340" y="0"/>
                    <a:pt x="840105" y="0"/>
                    <a:pt x="865822" y="0"/>
                  </a:cubicBezTo>
                  <a:cubicBezTo>
                    <a:pt x="895350" y="19050"/>
                    <a:pt x="924877" y="38100"/>
                    <a:pt x="954405" y="58102"/>
                  </a:cubicBezTo>
                  <a:cubicBezTo>
                    <a:pt x="986790" y="79057"/>
                    <a:pt x="1019175" y="100965"/>
                    <a:pt x="1050607" y="123825"/>
                  </a:cubicBezTo>
                  <a:cubicBezTo>
                    <a:pt x="1055370" y="127635"/>
                    <a:pt x="1060132" y="131445"/>
                    <a:pt x="1062990" y="136207"/>
                  </a:cubicBezTo>
                  <a:cubicBezTo>
                    <a:pt x="1087755" y="177165"/>
                    <a:pt x="1100137" y="221932"/>
                    <a:pt x="1102995" y="269557"/>
                  </a:cubicBezTo>
                  <a:cubicBezTo>
                    <a:pt x="1102995" y="274320"/>
                    <a:pt x="1105852" y="281940"/>
                    <a:pt x="1099185" y="284797"/>
                  </a:cubicBezTo>
                  <a:cubicBezTo>
                    <a:pt x="1091565" y="287655"/>
                    <a:pt x="1088707" y="280035"/>
                    <a:pt x="1084897" y="276225"/>
                  </a:cubicBezTo>
                  <a:cubicBezTo>
                    <a:pt x="1066800" y="252412"/>
                    <a:pt x="1048702" y="227647"/>
                    <a:pt x="1031557" y="202882"/>
                  </a:cubicBezTo>
                  <a:cubicBezTo>
                    <a:pt x="1027747" y="197167"/>
                    <a:pt x="1023937" y="190500"/>
                    <a:pt x="1015365" y="192405"/>
                  </a:cubicBezTo>
                  <a:cubicBezTo>
                    <a:pt x="986790" y="196215"/>
                    <a:pt x="966787" y="186690"/>
                    <a:pt x="957262" y="158115"/>
                  </a:cubicBezTo>
                  <a:cubicBezTo>
                    <a:pt x="956310" y="155257"/>
                    <a:pt x="954405" y="152400"/>
                    <a:pt x="950595" y="152400"/>
                  </a:cubicBezTo>
                  <a:cubicBezTo>
                    <a:pt x="944880" y="158115"/>
                    <a:pt x="957262" y="180975"/>
                    <a:pt x="934402" y="171450"/>
                  </a:cubicBezTo>
                  <a:cubicBezTo>
                    <a:pt x="934402" y="173355"/>
                    <a:pt x="934402" y="174307"/>
                    <a:pt x="934402" y="175260"/>
                  </a:cubicBezTo>
                  <a:cubicBezTo>
                    <a:pt x="956310" y="196215"/>
                    <a:pt x="956310" y="200977"/>
                    <a:pt x="934402" y="223837"/>
                  </a:cubicBezTo>
                  <a:cubicBezTo>
                    <a:pt x="922972" y="235267"/>
                    <a:pt x="912495" y="247650"/>
                    <a:pt x="901065" y="259080"/>
                  </a:cubicBezTo>
                  <a:cubicBezTo>
                    <a:pt x="890587" y="270510"/>
                    <a:pt x="879157" y="276225"/>
                    <a:pt x="863917" y="273367"/>
                  </a:cubicBezTo>
                  <a:cubicBezTo>
                    <a:pt x="849630" y="270510"/>
                    <a:pt x="835342" y="270510"/>
                    <a:pt x="817245" y="269557"/>
                  </a:cubicBezTo>
                  <a:cubicBezTo>
                    <a:pt x="827722" y="277177"/>
                    <a:pt x="835342" y="281940"/>
                    <a:pt x="842010" y="287655"/>
                  </a:cubicBezTo>
                  <a:cubicBezTo>
                    <a:pt x="856297" y="299085"/>
                    <a:pt x="858202" y="308610"/>
                    <a:pt x="848677" y="324802"/>
                  </a:cubicBezTo>
                  <a:cubicBezTo>
                    <a:pt x="819150" y="372427"/>
                    <a:pt x="790575" y="420052"/>
                    <a:pt x="761047" y="467677"/>
                  </a:cubicBezTo>
                  <a:cubicBezTo>
                    <a:pt x="759142" y="471487"/>
                    <a:pt x="756285" y="475297"/>
                    <a:pt x="752475" y="481965"/>
                  </a:cubicBezTo>
                  <a:cubicBezTo>
                    <a:pt x="773430" y="472440"/>
                    <a:pt x="789622" y="461962"/>
                    <a:pt x="806767" y="450532"/>
                  </a:cubicBezTo>
                  <a:cubicBezTo>
                    <a:pt x="848677" y="421957"/>
                    <a:pt x="892492" y="401955"/>
                    <a:pt x="942975" y="391477"/>
                  </a:cubicBezTo>
                  <a:cubicBezTo>
                    <a:pt x="1080135" y="363855"/>
                    <a:pt x="1200150" y="399097"/>
                    <a:pt x="1303020" y="489585"/>
                  </a:cubicBezTo>
                  <a:cubicBezTo>
                    <a:pt x="1335405" y="518160"/>
                    <a:pt x="1360170" y="554355"/>
                    <a:pt x="1372552" y="596265"/>
                  </a:cubicBezTo>
                  <a:cubicBezTo>
                    <a:pt x="1385887" y="640080"/>
                    <a:pt x="1387792" y="686752"/>
                    <a:pt x="1383030" y="732472"/>
                  </a:cubicBezTo>
                  <a:cubicBezTo>
                    <a:pt x="1381125" y="753427"/>
                    <a:pt x="1382077" y="774382"/>
                    <a:pt x="1380172" y="796290"/>
                  </a:cubicBezTo>
                  <a:cubicBezTo>
                    <a:pt x="1380172" y="801052"/>
                    <a:pt x="1381125" y="806767"/>
                    <a:pt x="1376362" y="808672"/>
                  </a:cubicBezTo>
                  <a:cubicBezTo>
                    <a:pt x="1372552" y="810577"/>
                    <a:pt x="1369695" y="805815"/>
                    <a:pt x="1365885" y="802957"/>
                  </a:cubicBezTo>
                  <a:cubicBezTo>
                    <a:pt x="1365885" y="802957"/>
                    <a:pt x="1364932" y="802005"/>
                    <a:pt x="1364932" y="802005"/>
                  </a:cubicBezTo>
                  <a:cubicBezTo>
                    <a:pt x="1319212" y="768667"/>
                    <a:pt x="1275397" y="733425"/>
                    <a:pt x="1263967" y="672465"/>
                  </a:cubicBezTo>
                  <a:cubicBezTo>
                    <a:pt x="1263015" y="673417"/>
                    <a:pt x="1261110" y="674370"/>
                    <a:pt x="1260157" y="675322"/>
                  </a:cubicBezTo>
                  <a:cubicBezTo>
                    <a:pt x="1262062" y="686752"/>
                    <a:pt x="1263967" y="698182"/>
                    <a:pt x="1265872" y="710565"/>
                  </a:cubicBezTo>
                  <a:cubicBezTo>
                    <a:pt x="1267777" y="720090"/>
                    <a:pt x="1263967" y="722947"/>
                    <a:pt x="1254442" y="720090"/>
                  </a:cubicBezTo>
                  <a:cubicBezTo>
                    <a:pt x="1232535" y="711517"/>
                    <a:pt x="1213485" y="699135"/>
                    <a:pt x="1194435" y="685800"/>
                  </a:cubicBezTo>
                  <a:cubicBezTo>
                    <a:pt x="1190625" y="682942"/>
                    <a:pt x="1186815" y="679132"/>
                    <a:pt x="1182052" y="677227"/>
                  </a:cubicBezTo>
                  <a:cubicBezTo>
                    <a:pt x="1163002" y="665797"/>
                    <a:pt x="1152525" y="650557"/>
                    <a:pt x="1148715" y="626745"/>
                  </a:cubicBezTo>
                  <a:cubicBezTo>
                    <a:pt x="1143000" y="587692"/>
                    <a:pt x="1119187" y="548640"/>
                    <a:pt x="1088707" y="515302"/>
                  </a:cubicBezTo>
                  <a:cubicBezTo>
                    <a:pt x="1097280" y="544830"/>
                    <a:pt x="1106805" y="570547"/>
                    <a:pt x="1110615" y="598170"/>
                  </a:cubicBezTo>
                  <a:cubicBezTo>
                    <a:pt x="1111567" y="607695"/>
                    <a:pt x="1113472" y="617220"/>
                    <a:pt x="1114425" y="626745"/>
                  </a:cubicBezTo>
                  <a:cubicBezTo>
                    <a:pt x="1115377" y="637222"/>
                    <a:pt x="1112520" y="641032"/>
                    <a:pt x="1100137" y="638175"/>
                  </a:cubicBezTo>
                  <a:cubicBezTo>
                    <a:pt x="1067752" y="629602"/>
                    <a:pt x="1036320" y="619125"/>
                    <a:pt x="1003935" y="612457"/>
                  </a:cubicBezTo>
                  <a:cubicBezTo>
                    <a:pt x="952500" y="602932"/>
                    <a:pt x="903922" y="612457"/>
                    <a:pt x="855345" y="625792"/>
                  </a:cubicBezTo>
                  <a:cubicBezTo>
                    <a:pt x="833437" y="631507"/>
                    <a:pt x="824865" y="649605"/>
                    <a:pt x="833437" y="669607"/>
                  </a:cubicBezTo>
                  <a:cubicBezTo>
                    <a:pt x="846772" y="702945"/>
                    <a:pt x="841057" y="734377"/>
                    <a:pt x="826770" y="765810"/>
                  </a:cubicBezTo>
                  <a:cubicBezTo>
                    <a:pt x="816292" y="788670"/>
                    <a:pt x="803910" y="810577"/>
                    <a:pt x="794385" y="834390"/>
                  </a:cubicBezTo>
                  <a:cubicBezTo>
                    <a:pt x="784860" y="859155"/>
                    <a:pt x="789622" y="883920"/>
                    <a:pt x="788670" y="909637"/>
                  </a:cubicBezTo>
                  <a:cubicBezTo>
                    <a:pt x="788670" y="916305"/>
                    <a:pt x="792480" y="926782"/>
                    <a:pt x="783907" y="929640"/>
                  </a:cubicBezTo>
                  <a:cubicBezTo>
                    <a:pt x="775335" y="932497"/>
                    <a:pt x="772477" y="922020"/>
                    <a:pt x="767715" y="916305"/>
                  </a:cubicBezTo>
                  <a:cubicBezTo>
                    <a:pt x="746760" y="888682"/>
                    <a:pt x="726757" y="861060"/>
                    <a:pt x="705802" y="834390"/>
                  </a:cubicBezTo>
                  <a:cubicBezTo>
                    <a:pt x="699135" y="825817"/>
                    <a:pt x="698182" y="818197"/>
                    <a:pt x="701040" y="807720"/>
                  </a:cubicBezTo>
                  <a:cubicBezTo>
                    <a:pt x="708660" y="782002"/>
                    <a:pt x="713422" y="756285"/>
                    <a:pt x="703897" y="730567"/>
                  </a:cubicBezTo>
                  <a:cubicBezTo>
                    <a:pt x="702945" y="728662"/>
                    <a:pt x="701992" y="725805"/>
                    <a:pt x="698182" y="724852"/>
                  </a:cubicBezTo>
                  <a:cubicBezTo>
                    <a:pt x="689610" y="738187"/>
                    <a:pt x="683895" y="752475"/>
                    <a:pt x="678180" y="767715"/>
                  </a:cubicBezTo>
                  <a:cubicBezTo>
                    <a:pt x="647700" y="841057"/>
                    <a:pt x="630555" y="918210"/>
                    <a:pt x="608647" y="994410"/>
                  </a:cubicBezTo>
                  <a:cubicBezTo>
                    <a:pt x="577215" y="1106805"/>
                    <a:pt x="551497" y="1221105"/>
                    <a:pt x="536257" y="1337310"/>
                  </a:cubicBezTo>
                  <a:cubicBezTo>
                    <a:pt x="528637" y="1400175"/>
                    <a:pt x="522922" y="1462087"/>
                    <a:pt x="519112" y="1524952"/>
                  </a:cubicBezTo>
                  <a:cubicBezTo>
                    <a:pt x="512445" y="1621155"/>
                    <a:pt x="525780" y="1715452"/>
                    <a:pt x="543877" y="1808797"/>
                  </a:cubicBezTo>
                  <a:cubicBezTo>
                    <a:pt x="557212" y="1878330"/>
                    <a:pt x="592455" y="1939290"/>
                    <a:pt x="629602" y="1998345"/>
                  </a:cubicBezTo>
                  <a:cubicBezTo>
                    <a:pt x="677227" y="2075497"/>
                    <a:pt x="731520" y="2147887"/>
                    <a:pt x="803910" y="2204085"/>
                  </a:cubicBezTo>
                  <a:cubicBezTo>
                    <a:pt x="828675" y="2223135"/>
                    <a:pt x="856297" y="2238375"/>
                    <a:pt x="883920" y="2251710"/>
                  </a:cubicBezTo>
                  <a:cubicBezTo>
                    <a:pt x="889635" y="2254567"/>
                    <a:pt x="896302" y="2255520"/>
                    <a:pt x="902970" y="2253615"/>
                  </a:cubicBezTo>
                  <a:lnTo>
                    <a:pt x="912996" y="2252226"/>
                  </a:lnTo>
                  <a:lnTo>
                    <a:pt x="701023" y="2351375"/>
                  </a:lnTo>
                  <a:lnTo>
                    <a:pt x="696277" y="2346007"/>
                  </a:lnTo>
                  <a:cubicBezTo>
                    <a:pt x="640080" y="2306002"/>
                    <a:pt x="588645" y="2261235"/>
                    <a:pt x="544830" y="2207895"/>
                  </a:cubicBezTo>
                  <a:cubicBezTo>
                    <a:pt x="468630" y="2113597"/>
                    <a:pt x="415290" y="2009775"/>
                    <a:pt x="397192" y="1887855"/>
                  </a:cubicBezTo>
                  <a:cubicBezTo>
                    <a:pt x="385762" y="1806892"/>
                    <a:pt x="368617" y="1725930"/>
                    <a:pt x="368617" y="1643062"/>
                  </a:cubicBezTo>
                  <a:cubicBezTo>
                    <a:pt x="368617" y="1605915"/>
                    <a:pt x="371475" y="1568767"/>
                    <a:pt x="374332" y="1531620"/>
                  </a:cubicBezTo>
                  <a:cubicBezTo>
                    <a:pt x="379095" y="1465897"/>
                    <a:pt x="387667" y="1400175"/>
                    <a:pt x="397192" y="1335405"/>
                  </a:cubicBezTo>
                  <a:cubicBezTo>
                    <a:pt x="410527" y="1250632"/>
                    <a:pt x="433387" y="1169670"/>
                    <a:pt x="459105" y="1087755"/>
                  </a:cubicBezTo>
                  <a:cubicBezTo>
                    <a:pt x="498157" y="963930"/>
                    <a:pt x="541972" y="841057"/>
                    <a:pt x="603885" y="725805"/>
                  </a:cubicBezTo>
                  <a:cubicBezTo>
                    <a:pt x="608647" y="716280"/>
                    <a:pt x="614362" y="706755"/>
                    <a:pt x="620077" y="696277"/>
                  </a:cubicBezTo>
                  <a:cubicBezTo>
                    <a:pt x="600075" y="694372"/>
                    <a:pt x="588645" y="703897"/>
                    <a:pt x="577215" y="716280"/>
                  </a:cubicBezTo>
                  <a:cubicBezTo>
                    <a:pt x="566737" y="728662"/>
                    <a:pt x="556260" y="741045"/>
                    <a:pt x="545782" y="753427"/>
                  </a:cubicBezTo>
                  <a:cubicBezTo>
                    <a:pt x="530542" y="771525"/>
                    <a:pt x="512445" y="776287"/>
                    <a:pt x="490537" y="767715"/>
                  </a:cubicBezTo>
                  <a:cubicBezTo>
                    <a:pt x="467677" y="759142"/>
                    <a:pt x="443865" y="752475"/>
                    <a:pt x="417195" y="742950"/>
                  </a:cubicBezTo>
                  <a:cubicBezTo>
                    <a:pt x="434340" y="760095"/>
                    <a:pt x="448627" y="773430"/>
                    <a:pt x="462915" y="788670"/>
                  </a:cubicBezTo>
                  <a:cubicBezTo>
                    <a:pt x="492442" y="819150"/>
                    <a:pt x="490537" y="808672"/>
                    <a:pt x="466725" y="845820"/>
                  </a:cubicBezTo>
                  <a:cubicBezTo>
                    <a:pt x="459105" y="857250"/>
                    <a:pt x="448627" y="860107"/>
                    <a:pt x="435292" y="854392"/>
                  </a:cubicBezTo>
                  <a:cubicBezTo>
                    <a:pt x="418147" y="847725"/>
                    <a:pt x="400050" y="842010"/>
                    <a:pt x="379095" y="834390"/>
                  </a:cubicBezTo>
                  <a:cubicBezTo>
                    <a:pt x="395287" y="855345"/>
                    <a:pt x="408622" y="873442"/>
                    <a:pt x="421957" y="890587"/>
                  </a:cubicBezTo>
                  <a:cubicBezTo>
                    <a:pt x="428625" y="899160"/>
                    <a:pt x="428625" y="905827"/>
                    <a:pt x="422910" y="915352"/>
                  </a:cubicBezTo>
                  <a:cubicBezTo>
                    <a:pt x="412432" y="931545"/>
                    <a:pt x="401955" y="948690"/>
                    <a:pt x="392430" y="965835"/>
                  </a:cubicBezTo>
                  <a:cubicBezTo>
                    <a:pt x="376237" y="992505"/>
                    <a:pt x="376237" y="992505"/>
                    <a:pt x="346710" y="983932"/>
                  </a:cubicBezTo>
                  <a:cubicBezTo>
                    <a:pt x="345757" y="983932"/>
                    <a:pt x="343852" y="982027"/>
                    <a:pt x="343852" y="984885"/>
                  </a:cubicBezTo>
                  <a:cubicBezTo>
                    <a:pt x="345757" y="985837"/>
                    <a:pt x="346710" y="986790"/>
                    <a:pt x="348615" y="988695"/>
                  </a:cubicBezTo>
                  <a:cubicBezTo>
                    <a:pt x="366712" y="1002982"/>
                    <a:pt x="370522" y="1018222"/>
                    <a:pt x="361950" y="1034415"/>
                  </a:cubicBezTo>
                  <a:cubicBezTo>
                    <a:pt x="354330" y="1047750"/>
                    <a:pt x="340042" y="1051560"/>
                    <a:pt x="319087" y="1044892"/>
                  </a:cubicBezTo>
                  <a:cubicBezTo>
                    <a:pt x="304800" y="1040130"/>
                    <a:pt x="291465" y="1032510"/>
                    <a:pt x="278130" y="1025842"/>
                  </a:cubicBezTo>
                  <a:cubicBezTo>
                    <a:pt x="299085" y="1047750"/>
                    <a:pt x="319087" y="1070610"/>
                    <a:pt x="343852" y="1088707"/>
                  </a:cubicBezTo>
                  <a:cubicBezTo>
                    <a:pt x="354330" y="1096327"/>
                    <a:pt x="356235" y="1113472"/>
                    <a:pt x="350520" y="1123950"/>
                  </a:cubicBezTo>
                  <a:cubicBezTo>
                    <a:pt x="343852" y="1135380"/>
                    <a:pt x="333375" y="1136332"/>
                    <a:pt x="321945" y="1132522"/>
                  </a:cubicBezTo>
                  <a:cubicBezTo>
                    <a:pt x="316230" y="1130617"/>
                    <a:pt x="309562" y="1128712"/>
                    <a:pt x="303847" y="1126807"/>
                  </a:cubicBezTo>
                  <a:cubicBezTo>
                    <a:pt x="325755" y="1147762"/>
                    <a:pt x="342900" y="1169670"/>
                    <a:pt x="345757" y="1203007"/>
                  </a:cubicBezTo>
                  <a:cubicBezTo>
                    <a:pt x="348615" y="1232535"/>
                    <a:pt x="358140" y="1262062"/>
                    <a:pt x="363855" y="1291590"/>
                  </a:cubicBezTo>
                  <a:cubicBezTo>
                    <a:pt x="364807" y="1294447"/>
                    <a:pt x="366712" y="1299210"/>
                    <a:pt x="362902" y="1301115"/>
                  </a:cubicBezTo>
                  <a:cubicBezTo>
                    <a:pt x="360045" y="1303020"/>
                    <a:pt x="357187" y="1300162"/>
                    <a:pt x="354330" y="1299210"/>
                  </a:cubicBezTo>
                  <a:cubicBezTo>
                    <a:pt x="338137" y="1290637"/>
                    <a:pt x="322897" y="1281112"/>
                    <a:pt x="309562" y="1268730"/>
                  </a:cubicBezTo>
                  <a:cubicBezTo>
                    <a:pt x="280987" y="1241107"/>
                    <a:pt x="254317" y="1211580"/>
                    <a:pt x="228600" y="1180147"/>
                  </a:cubicBezTo>
                  <a:cubicBezTo>
                    <a:pt x="206692" y="1153477"/>
                    <a:pt x="185737" y="1124902"/>
                    <a:pt x="180975" y="1088707"/>
                  </a:cubicBezTo>
                  <a:cubicBezTo>
                    <a:pt x="179070" y="1072515"/>
                    <a:pt x="183832" y="1057275"/>
                    <a:pt x="181927" y="1042035"/>
                  </a:cubicBezTo>
                  <a:cubicBezTo>
                    <a:pt x="178117" y="1002030"/>
                    <a:pt x="180022" y="962025"/>
                    <a:pt x="179070" y="922972"/>
                  </a:cubicBezTo>
                  <a:cubicBezTo>
                    <a:pt x="179070" y="914400"/>
                    <a:pt x="180975" y="906780"/>
                    <a:pt x="185737" y="900112"/>
                  </a:cubicBezTo>
                  <a:cubicBezTo>
                    <a:pt x="208597" y="862012"/>
                    <a:pt x="230505" y="823912"/>
                    <a:pt x="258127" y="788670"/>
                  </a:cubicBezTo>
                  <a:cubicBezTo>
                    <a:pt x="281940" y="757237"/>
                    <a:pt x="304800" y="724852"/>
                    <a:pt x="340042" y="704850"/>
                  </a:cubicBezTo>
                  <a:cubicBezTo>
                    <a:pt x="368617" y="688657"/>
                    <a:pt x="396240" y="670560"/>
                    <a:pt x="425767" y="656272"/>
                  </a:cubicBezTo>
                  <a:cubicBezTo>
                    <a:pt x="429577" y="654367"/>
                    <a:pt x="435292" y="653415"/>
                    <a:pt x="438150" y="644842"/>
                  </a:cubicBezTo>
                  <a:cubicBezTo>
                    <a:pt x="374332" y="662940"/>
                    <a:pt x="323850" y="633412"/>
                    <a:pt x="275272" y="600075"/>
                  </a:cubicBezTo>
                  <a:cubicBezTo>
                    <a:pt x="272415" y="598170"/>
                    <a:pt x="268605" y="596265"/>
                    <a:pt x="264795" y="594360"/>
                  </a:cubicBezTo>
                  <a:cubicBezTo>
                    <a:pt x="257175" y="590550"/>
                    <a:pt x="249555" y="586740"/>
                    <a:pt x="242887" y="583882"/>
                  </a:cubicBezTo>
                  <a:cubicBezTo>
                    <a:pt x="270510" y="616267"/>
                    <a:pt x="306705" y="640080"/>
                    <a:pt x="336232" y="676275"/>
                  </a:cubicBezTo>
                  <a:cubicBezTo>
                    <a:pt x="304800" y="673417"/>
                    <a:pt x="282892" y="683895"/>
                    <a:pt x="263842" y="700087"/>
                  </a:cubicBezTo>
                  <a:cubicBezTo>
                    <a:pt x="256222" y="706755"/>
                    <a:pt x="248602" y="712470"/>
                    <a:pt x="240030" y="719137"/>
                  </a:cubicBezTo>
                  <a:cubicBezTo>
                    <a:pt x="215265" y="738187"/>
                    <a:pt x="190500" y="748665"/>
                    <a:pt x="160972" y="728662"/>
                  </a:cubicBezTo>
                  <a:cubicBezTo>
                    <a:pt x="169545" y="741045"/>
                    <a:pt x="178117" y="751522"/>
                    <a:pt x="186690" y="762952"/>
                  </a:cubicBezTo>
                  <a:cubicBezTo>
                    <a:pt x="190500" y="767715"/>
                    <a:pt x="195262" y="773430"/>
                    <a:pt x="189547" y="780097"/>
                  </a:cubicBezTo>
                  <a:cubicBezTo>
                    <a:pt x="172402" y="800100"/>
                    <a:pt x="167640" y="824865"/>
                    <a:pt x="160972" y="849630"/>
                  </a:cubicBezTo>
                  <a:cubicBezTo>
                    <a:pt x="158115" y="860107"/>
                    <a:pt x="155257" y="871537"/>
                    <a:pt x="148590" y="880110"/>
                  </a:cubicBezTo>
                  <a:cubicBezTo>
                    <a:pt x="143827" y="887730"/>
                    <a:pt x="137160" y="890587"/>
                    <a:pt x="130492" y="882015"/>
                  </a:cubicBezTo>
                  <a:cubicBezTo>
                    <a:pt x="128587" y="880110"/>
                    <a:pt x="126682" y="878205"/>
                    <a:pt x="121920" y="874395"/>
                  </a:cubicBezTo>
                  <a:cubicBezTo>
                    <a:pt x="128587" y="890587"/>
                    <a:pt x="140017" y="902017"/>
                    <a:pt x="139065" y="917257"/>
                  </a:cubicBezTo>
                  <a:cubicBezTo>
                    <a:pt x="137160" y="938212"/>
                    <a:pt x="136207" y="958215"/>
                    <a:pt x="133350" y="979170"/>
                  </a:cubicBezTo>
                  <a:cubicBezTo>
                    <a:pt x="132397" y="990600"/>
                    <a:pt x="128587" y="1001077"/>
                    <a:pt x="122872" y="1010602"/>
                  </a:cubicBezTo>
                  <a:cubicBezTo>
                    <a:pt x="115252" y="1024890"/>
                    <a:pt x="112395" y="1024890"/>
                    <a:pt x="103822" y="1012507"/>
                  </a:cubicBezTo>
                  <a:cubicBezTo>
                    <a:pt x="98107" y="1003935"/>
                    <a:pt x="92392" y="995362"/>
                    <a:pt x="88582" y="986790"/>
                  </a:cubicBezTo>
                  <a:cubicBezTo>
                    <a:pt x="51435" y="912495"/>
                    <a:pt x="19050" y="844867"/>
                    <a:pt x="0" y="771525"/>
                  </a:cubicBezTo>
                  <a:cubicBezTo>
                    <a:pt x="0" y="752475"/>
                    <a:pt x="0" y="733425"/>
                    <a:pt x="0" y="714375"/>
                  </a:cubicBezTo>
                  <a:cubicBezTo>
                    <a:pt x="952" y="712470"/>
                    <a:pt x="1905" y="710565"/>
                    <a:pt x="2857" y="708660"/>
                  </a:cubicBezTo>
                  <a:cubicBezTo>
                    <a:pt x="42862" y="609600"/>
                    <a:pt x="99060" y="524827"/>
                    <a:pt x="195262" y="469582"/>
                  </a:cubicBezTo>
                  <a:cubicBezTo>
                    <a:pt x="236220" y="445770"/>
                    <a:pt x="279082" y="431482"/>
                    <a:pt x="325755" y="436245"/>
                  </a:cubicBezTo>
                  <a:cubicBezTo>
                    <a:pt x="361950" y="440055"/>
                    <a:pt x="397192" y="449580"/>
                    <a:pt x="431482" y="460057"/>
                  </a:cubicBezTo>
                  <a:cubicBezTo>
                    <a:pt x="474345" y="473392"/>
                    <a:pt x="517207" y="485775"/>
                    <a:pt x="560070" y="499110"/>
                  </a:cubicBezTo>
                  <a:cubicBezTo>
                    <a:pt x="569595" y="501967"/>
                    <a:pt x="574357" y="501967"/>
                    <a:pt x="570547" y="490537"/>
                  </a:cubicBezTo>
                  <a:cubicBezTo>
                    <a:pt x="561975" y="466725"/>
                    <a:pt x="555307" y="441007"/>
                    <a:pt x="539115" y="420052"/>
                  </a:cubicBezTo>
                  <a:cubicBezTo>
                    <a:pt x="508635" y="379095"/>
                    <a:pt x="478155" y="338137"/>
                    <a:pt x="437197" y="306705"/>
                  </a:cubicBezTo>
                  <a:cubicBezTo>
                    <a:pt x="429577" y="300990"/>
                    <a:pt x="426720" y="294322"/>
                    <a:pt x="427672" y="284797"/>
                  </a:cubicBezTo>
                  <a:cubicBezTo>
                    <a:pt x="430530" y="263842"/>
                    <a:pt x="433387" y="241935"/>
                    <a:pt x="436245" y="220980"/>
                  </a:cubicBezTo>
                  <a:cubicBezTo>
                    <a:pt x="426720" y="238125"/>
                    <a:pt x="417195" y="255270"/>
                    <a:pt x="410527" y="273367"/>
                  </a:cubicBezTo>
                  <a:cubicBezTo>
                    <a:pt x="404812" y="288607"/>
                    <a:pt x="396240" y="291465"/>
                    <a:pt x="381952" y="288607"/>
                  </a:cubicBezTo>
                  <a:cubicBezTo>
                    <a:pt x="365760" y="284797"/>
                    <a:pt x="349567" y="282892"/>
                    <a:pt x="332422" y="280035"/>
                  </a:cubicBezTo>
                  <a:cubicBezTo>
                    <a:pt x="301942" y="275272"/>
                    <a:pt x="303847" y="277177"/>
                    <a:pt x="301942" y="246697"/>
                  </a:cubicBezTo>
                  <a:cubicBezTo>
                    <a:pt x="301942" y="245745"/>
                    <a:pt x="300990" y="245745"/>
                    <a:pt x="300037" y="243840"/>
                  </a:cubicBezTo>
                  <a:cubicBezTo>
                    <a:pt x="289560" y="267652"/>
                    <a:pt x="268605" y="274320"/>
                    <a:pt x="246697" y="281940"/>
                  </a:cubicBezTo>
                  <a:cubicBezTo>
                    <a:pt x="224790" y="289560"/>
                    <a:pt x="202882" y="296227"/>
                    <a:pt x="185737" y="314325"/>
                  </a:cubicBezTo>
                  <a:cubicBezTo>
                    <a:pt x="178117" y="322897"/>
                    <a:pt x="168592" y="319087"/>
                    <a:pt x="162877" y="311467"/>
                  </a:cubicBezTo>
                  <a:cubicBezTo>
                    <a:pt x="151447" y="297180"/>
                    <a:pt x="145732" y="280987"/>
                    <a:pt x="145732" y="262890"/>
                  </a:cubicBezTo>
                  <a:cubicBezTo>
                    <a:pt x="145732" y="249555"/>
                    <a:pt x="145732" y="235267"/>
                    <a:pt x="145732" y="220027"/>
                  </a:cubicBezTo>
                  <a:cubicBezTo>
                    <a:pt x="140017" y="222885"/>
                    <a:pt x="141922" y="226695"/>
                    <a:pt x="141922" y="229552"/>
                  </a:cubicBezTo>
                  <a:cubicBezTo>
                    <a:pt x="140970" y="274320"/>
                    <a:pt x="139065" y="318135"/>
                    <a:pt x="139065" y="362902"/>
                  </a:cubicBezTo>
                  <a:cubicBezTo>
                    <a:pt x="139065" y="381000"/>
                    <a:pt x="133350" y="393382"/>
                    <a:pt x="120967" y="405765"/>
                  </a:cubicBezTo>
                  <a:cubicBezTo>
                    <a:pt x="100965" y="425767"/>
                    <a:pt x="79057" y="423862"/>
                    <a:pt x="67627" y="398145"/>
                  </a:cubicBezTo>
                  <a:cubicBezTo>
                    <a:pt x="44767" y="347662"/>
                    <a:pt x="46672" y="295275"/>
                    <a:pt x="60007" y="242887"/>
                  </a:cubicBezTo>
                  <a:cubicBezTo>
                    <a:pt x="60007" y="240982"/>
                    <a:pt x="60960" y="240030"/>
                    <a:pt x="61912" y="239077"/>
                  </a:cubicBezTo>
                  <a:cubicBezTo>
                    <a:pt x="87630" y="186690"/>
                    <a:pt x="114300" y="137160"/>
                    <a:pt x="142875" y="88582"/>
                  </a:cubicBezTo>
                  <a:cubicBezTo>
                    <a:pt x="145732" y="82867"/>
                    <a:pt x="148590" y="77152"/>
                    <a:pt x="155257" y="73342"/>
                  </a:cubicBezTo>
                  <a:cubicBezTo>
                    <a:pt x="208597" y="47625"/>
                    <a:pt x="262890" y="30480"/>
                    <a:pt x="322897" y="40005"/>
                  </a:cubicBezTo>
                  <a:cubicBezTo>
                    <a:pt x="356235" y="44767"/>
                    <a:pt x="387667" y="53340"/>
                    <a:pt x="420052" y="60960"/>
                  </a:cubicBezTo>
                  <a:cubicBezTo>
                    <a:pt x="453390" y="68580"/>
                    <a:pt x="479107" y="84772"/>
                    <a:pt x="500062" y="113347"/>
                  </a:cubicBezTo>
                  <a:cubicBezTo>
                    <a:pt x="521970" y="143827"/>
                    <a:pt x="540067" y="176212"/>
                    <a:pt x="562927" y="205740"/>
                  </a:cubicBezTo>
                  <a:cubicBezTo>
                    <a:pt x="588645" y="239077"/>
                    <a:pt x="603885" y="276225"/>
                    <a:pt x="613410" y="316230"/>
                  </a:cubicBezTo>
                  <a:cubicBezTo>
                    <a:pt x="617220" y="332422"/>
                    <a:pt x="621982" y="347662"/>
                    <a:pt x="626745" y="367665"/>
                  </a:cubicBezTo>
                  <a:cubicBezTo>
                    <a:pt x="644842" y="308610"/>
                    <a:pt x="661035" y="253365"/>
                    <a:pt x="678180" y="199072"/>
                  </a:cubicBezTo>
                  <a:cubicBezTo>
                    <a:pt x="690562" y="160020"/>
                    <a:pt x="680085" y="163830"/>
                    <a:pt x="728662" y="156210"/>
                  </a:cubicBezTo>
                  <a:cubicBezTo>
                    <a:pt x="742950" y="154305"/>
                    <a:pt x="758190" y="152400"/>
                    <a:pt x="772477" y="140970"/>
                  </a:cubicBezTo>
                  <a:cubicBezTo>
                    <a:pt x="761047" y="140017"/>
                    <a:pt x="751522" y="140017"/>
                    <a:pt x="741997" y="138112"/>
                  </a:cubicBezTo>
                  <a:cubicBezTo>
                    <a:pt x="712470" y="133350"/>
                    <a:pt x="703897" y="115252"/>
                    <a:pt x="721042" y="90487"/>
                  </a:cubicBezTo>
                  <a:cubicBezTo>
                    <a:pt x="730567" y="75247"/>
                    <a:pt x="741997" y="60960"/>
                    <a:pt x="753427" y="46672"/>
                  </a:cubicBezTo>
                  <a:cubicBezTo>
                    <a:pt x="760095" y="38100"/>
                    <a:pt x="768667" y="35242"/>
                    <a:pt x="778192" y="35242"/>
                  </a:cubicBezTo>
                  <a:cubicBezTo>
                    <a:pt x="789622" y="34290"/>
                    <a:pt x="801052" y="38100"/>
                    <a:pt x="816292" y="40005"/>
                  </a:cubicBezTo>
                  <a:cubicBezTo>
                    <a:pt x="807720" y="33337"/>
                    <a:pt x="802005" y="27622"/>
                    <a:pt x="795337" y="22860"/>
                  </a:cubicBezTo>
                  <a:cubicBezTo>
                    <a:pt x="787717" y="16192"/>
                    <a:pt x="784860" y="9525"/>
                    <a:pt x="78962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966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2D00879-9F70-419E-802C-A97259DEE847}"/>
                </a:ext>
              </a:extLst>
            </p:cNvPr>
            <p:cNvSpPr/>
            <p:nvPr/>
          </p:nvSpPr>
          <p:spPr>
            <a:xfrm>
              <a:off x="10898822" y="5108406"/>
              <a:ext cx="997904" cy="1681571"/>
            </a:xfrm>
            <a:custGeom>
              <a:avLst/>
              <a:gdLst>
                <a:gd name="connsiteX0" fmla="*/ 518320 w 1386208"/>
                <a:gd name="connsiteY0" fmla="*/ 0 h 2335903"/>
                <a:gd name="connsiteX1" fmla="*/ 593568 w 1386208"/>
                <a:gd name="connsiteY1" fmla="*/ 0 h 2335903"/>
                <a:gd name="connsiteX2" fmla="*/ 588805 w 1386208"/>
                <a:gd name="connsiteY2" fmla="*/ 22860 h 2335903"/>
                <a:gd name="connsiteX3" fmla="*/ 568803 w 1386208"/>
                <a:gd name="connsiteY3" fmla="*/ 40005 h 2335903"/>
                <a:gd name="connsiteX4" fmla="*/ 600235 w 1386208"/>
                <a:gd name="connsiteY4" fmla="*/ 35242 h 2335903"/>
                <a:gd name="connsiteX5" fmla="*/ 626905 w 1386208"/>
                <a:gd name="connsiteY5" fmla="*/ 41910 h 2335903"/>
                <a:gd name="connsiteX6" fmla="*/ 668815 w 1386208"/>
                <a:gd name="connsiteY6" fmla="*/ 100965 h 2335903"/>
                <a:gd name="connsiteX7" fmla="*/ 649765 w 1386208"/>
                <a:gd name="connsiteY7" fmla="*/ 137160 h 2335903"/>
                <a:gd name="connsiteX8" fmla="*/ 611665 w 1386208"/>
                <a:gd name="connsiteY8" fmla="*/ 140970 h 2335903"/>
                <a:gd name="connsiteX9" fmla="*/ 638335 w 1386208"/>
                <a:gd name="connsiteY9" fmla="*/ 153352 h 2335903"/>
                <a:gd name="connsiteX10" fmla="*/ 677388 w 1386208"/>
                <a:gd name="connsiteY10" fmla="*/ 160020 h 2335903"/>
                <a:gd name="connsiteX11" fmla="*/ 701200 w 1386208"/>
                <a:gd name="connsiteY11" fmla="*/ 180975 h 2335903"/>
                <a:gd name="connsiteX12" fmla="*/ 738348 w 1386208"/>
                <a:gd name="connsiteY12" fmla="*/ 302895 h 2335903"/>
                <a:gd name="connsiteX13" fmla="*/ 758350 w 1386208"/>
                <a:gd name="connsiteY13" fmla="*/ 368617 h 2335903"/>
                <a:gd name="connsiteX14" fmla="*/ 765970 w 1386208"/>
                <a:gd name="connsiteY14" fmla="*/ 338137 h 2335903"/>
                <a:gd name="connsiteX15" fmla="*/ 805975 w 1386208"/>
                <a:gd name="connsiteY15" fmla="*/ 229552 h 2335903"/>
                <a:gd name="connsiteX16" fmla="*/ 851695 w 1386208"/>
                <a:gd name="connsiteY16" fmla="*/ 160020 h 2335903"/>
                <a:gd name="connsiteX17" fmla="*/ 1001238 w 1386208"/>
                <a:gd name="connsiteY17" fmla="*/ 53340 h 2335903"/>
                <a:gd name="connsiteX18" fmla="*/ 1221265 w 1386208"/>
                <a:gd name="connsiteY18" fmla="*/ 71437 h 2335903"/>
                <a:gd name="connsiteX19" fmla="*/ 1242220 w 1386208"/>
                <a:gd name="connsiteY19" fmla="*/ 90487 h 2335903"/>
                <a:gd name="connsiteX20" fmla="*/ 1277463 w 1386208"/>
                <a:gd name="connsiteY20" fmla="*/ 153352 h 2335903"/>
                <a:gd name="connsiteX21" fmla="*/ 1330803 w 1386208"/>
                <a:gd name="connsiteY21" fmla="*/ 338137 h 2335903"/>
                <a:gd name="connsiteX22" fmla="*/ 1330803 w 1386208"/>
                <a:gd name="connsiteY22" fmla="*/ 342900 h 2335903"/>
                <a:gd name="connsiteX23" fmla="*/ 1313658 w 1386208"/>
                <a:gd name="connsiteY23" fmla="*/ 400050 h 2335903"/>
                <a:gd name="connsiteX24" fmla="*/ 1278415 w 1386208"/>
                <a:gd name="connsiteY24" fmla="*/ 417195 h 2335903"/>
                <a:gd name="connsiteX25" fmla="*/ 1244125 w 1386208"/>
                <a:gd name="connsiteY25" fmla="*/ 369570 h 2335903"/>
                <a:gd name="connsiteX26" fmla="*/ 1241268 w 1386208"/>
                <a:gd name="connsiteY26" fmla="*/ 228600 h 2335903"/>
                <a:gd name="connsiteX27" fmla="*/ 1237458 w 1386208"/>
                <a:gd name="connsiteY27" fmla="*/ 220027 h 2335903"/>
                <a:gd name="connsiteX28" fmla="*/ 1237458 w 1386208"/>
                <a:gd name="connsiteY28" fmla="*/ 262890 h 2335903"/>
                <a:gd name="connsiteX29" fmla="*/ 1221265 w 1386208"/>
                <a:gd name="connsiteY29" fmla="*/ 310515 h 2335903"/>
                <a:gd name="connsiteX30" fmla="*/ 1198405 w 1386208"/>
                <a:gd name="connsiteY30" fmla="*/ 315277 h 2335903"/>
                <a:gd name="connsiteX31" fmla="*/ 1128873 w 1386208"/>
                <a:gd name="connsiteY31" fmla="*/ 280035 h 2335903"/>
                <a:gd name="connsiteX32" fmla="*/ 1081248 w 1386208"/>
                <a:gd name="connsiteY32" fmla="*/ 241935 h 2335903"/>
                <a:gd name="connsiteX33" fmla="*/ 1080295 w 1386208"/>
                <a:gd name="connsiteY33" fmla="*/ 255270 h 2335903"/>
                <a:gd name="connsiteX34" fmla="*/ 1059340 w 1386208"/>
                <a:gd name="connsiteY34" fmla="*/ 280035 h 2335903"/>
                <a:gd name="connsiteX35" fmla="*/ 993618 w 1386208"/>
                <a:gd name="connsiteY35" fmla="*/ 290512 h 2335903"/>
                <a:gd name="connsiteX36" fmla="*/ 976473 w 1386208"/>
                <a:gd name="connsiteY36" fmla="*/ 280987 h 2335903"/>
                <a:gd name="connsiteX37" fmla="*/ 949803 w 1386208"/>
                <a:gd name="connsiteY37" fmla="*/ 221932 h 2335903"/>
                <a:gd name="connsiteX38" fmla="*/ 955518 w 1386208"/>
                <a:gd name="connsiteY38" fmla="*/ 276225 h 2335903"/>
                <a:gd name="connsiteX39" fmla="*/ 941230 w 1386208"/>
                <a:gd name="connsiteY39" fmla="*/ 314325 h 2335903"/>
                <a:gd name="connsiteX40" fmla="*/ 817405 w 1386208"/>
                <a:gd name="connsiteY40" fmla="*/ 483870 h 2335903"/>
                <a:gd name="connsiteX41" fmla="*/ 814548 w 1386208"/>
                <a:gd name="connsiteY41" fmla="*/ 501015 h 2335903"/>
                <a:gd name="connsiteX42" fmla="*/ 831693 w 1386208"/>
                <a:gd name="connsiteY42" fmla="*/ 499110 h 2335903"/>
                <a:gd name="connsiteX43" fmla="*/ 1041243 w 1386208"/>
                <a:gd name="connsiteY43" fmla="*/ 441007 h 2335903"/>
                <a:gd name="connsiteX44" fmla="*/ 1154590 w 1386208"/>
                <a:gd name="connsiteY44" fmla="*/ 452437 h 2335903"/>
                <a:gd name="connsiteX45" fmla="*/ 1296513 w 1386208"/>
                <a:gd name="connsiteY45" fmla="*/ 558165 h 2335903"/>
                <a:gd name="connsiteX46" fmla="*/ 1369855 w 1386208"/>
                <a:gd name="connsiteY46" fmla="*/ 679132 h 2335903"/>
                <a:gd name="connsiteX47" fmla="*/ 1381285 w 1386208"/>
                <a:gd name="connsiteY47" fmla="*/ 782955 h 2335903"/>
                <a:gd name="connsiteX48" fmla="*/ 1326040 w 1386208"/>
                <a:gd name="connsiteY48" fmla="*/ 926782 h 2335903"/>
                <a:gd name="connsiteX49" fmla="*/ 1283178 w 1386208"/>
                <a:gd name="connsiteY49" fmla="*/ 1007745 h 2335903"/>
                <a:gd name="connsiteX50" fmla="*/ 1266985 w 1386208"/>
                <a:gd name="connsiteY50" fmla="*/ 1006792 h 2335903"/>
                <a:gd name="connsiteX51" fmla="*/ 1254603 w 1386208"/>
                <a:gd name="connsiteY51" fmla="*/ 971550 h 2335903"/>
                <a:gd name="connsiteX52" fmla="*/ 1265080 w 1386208"/>
                <a:gd name="connsiteY52" fmla="*/ 869632 h 2335903"/>
                <a:gd name="connsiteX53" fmla="*/ 1232695 w 1386208"/>
                <a:gd name="connsiteY53" fmla="*/ 860107 h 2335903"/>
                <a:gd name="connsiteX54" fmla="*/ 1226028 w 1386208"/>
                <a:gd name="connsiteY54" fmla="*/ 840105 h 2335903"/>
                <a:gd name="connsiteX55" fmla="*/ 1200310 w 1386208"/>
                <a:gd name="connsiteY55" fmla="*/ 777240 h 2335903"/>
                <a:gd name="connsiteX56" fmla="*/ 1201263 w 1386208"/>
                <a:gd name="connsiteY56" fmla="*/ 755332 h 2335903"/>
                <a:gd name="connsiteX57" fmla="*/ 1214598 w 1386208"/>
                <a:gd name="connsiteY57" fmla="*/ 739140 h 2335903"/>
                <a:gd name="connsiteX58" fmla="*/ 1226980 w 1386208"/>
                <a:gd name="connsiteY58" fmla="*/ 723900 h 2335903"/>
                <a:gd name="connsiteX59" fmla="*/ 1154590 w 1386208"/>
                <a:gd name="connsiteY59" fmla="*/ 719137 h 2335903"/>
                <a:gd name="connsiteX60" fmla="*/ 1134588 w 1386208"/>
                <a:gd name="connsiteY60" fmla="*/ 703897 h 2335903"/>
                <a:gd name="connsiteX61" fmla="*/ 1049815 w 1386208"/>
                <a:gd name="connsiteY61" fmla="*/ 671512 h 2335903"/>
                <a:gd name="connsiteX62" fmla="*/ 1145065 w 1386208"/>
                <a:gd name="connsiteY62" fmla="*/ 581025 h 2335903"/>
                <a:gd name="connsiteX63" fmla="*/ 1130778 w 1386208"/>
                <a:gd name="connsiteY63" fmla="*/ 585787 h 2335903"/>
                <a:gd name="connsiteX64" fmla="*/ 1046005 w 1386208"/>
                <a:gd name="connsiteY64" fmla="*/ 635317 h 2335903"/>
                <a:gd name="connsiteX65" fmla="*/ 1016478 w 1386208"/>
                <a:gd name="connsiteY65" fmla="*/ 643890 h 2335903"/>
                <a:gd name="connsiteX66" fmla="*/ 948850 w 1386208"/>
                <a:gd name="connsiteY66" fmla="*/ 643890 h 2335903"/>
                <a:gd name="connsiteX67" fmla="*/ 1034575 w 1386208"/>
                <a:gd name="connsiteY67" fmla="*/ 695325 h 2335903"/>
                <a:gd name="connsiteX68" fmla="*/ 1086963 w 1386208"/>
                <a:gd name="connsiteY68" fmla="*/ 735330 h 2335903"/>
                <a:gd name="connsiteX69" fmla="*/ 1191738 w 1386208"/>
                <a:gd name="connsiteY69" fmla="*/ 882015 h 2335903"/>
                <a:gd name="connsiteX70" fmla="*/ 1206978 w 1386208"/>
                <a:gd name="connsiteY70" fmla="*/ 939165 h 2335903"/>
                <a:gd name="connsiteX71" fmla="*/ 1205073 w 1386208"/>
                <a:gd name="connsiteY71" fmla="*/ 1052512 h 2335903"/>
                <a:gd name="connsiteX72" fmla="*/ 1183165 w 1386208"/>
                <a:gd name="connsiteY72" fmla="*/ 1141095 h 2335903"/>
                <a:gd name="connsiteX73" fmla="*/ 1068865 w 1386208"/>
                <a:gd name="connsiteY73" fmla="*/ 1271587 h 2335903"/>
                <a:gd name="connsiteX74" fmla="*/ 1030765 w 1386208"/>
                <a:gd name="connsiteY74" fmla="*/ 1296352 h 2335903"/>
                <a:gd name="connsiteX75" fmla="*/ 1022193 w 1386208"/>
                <a:gd name="connsiteY75" fmla="*/ 1290637 h 2335903"/>
                <a:gd name="connsiteX76" fmla="*/ 1025050 w 1386208"/>
                <a:gd name="connsiteY76" fmla="*/ 1279207 h 2335903"/>
                <a:gd name="connsiteX77" fmla="*/ 1044100 w 1386208"/>
                <a:gd name="connsiteY77" fmla="*/ 1187767 h 2335903"/>
                <a:gd name="connsiteX78" fmla="*/ 1061245 w 1386208"/>
                <a:gd name="connsiteY78" fmla="*/ 1148715 h 2335903"/>
                <a:gd name="connsiteX79" fmla="*/ 1083153 w 1386208"/>
                <a:gd name="connsiteY79" fmla="*/ 1125855 h 2335903"/>
                <a:gd name="connsiteX80" fmla="*/ 1066960 w 1386208"/>
                <a:gd name="connsiteY80" fmla="*/ 1128712 h 2335903"/>
                <a:gd name="connsiteX81" fmla="*/ 1034575 w 1386208"/>
                <a:gd name="connsiteY81" fmla="*/ 1121092 h 2335903"/>
                <a:gd name="connsiteX82" fmla="*/ 1044100 w 1386208"/>
                <a:gd name="connsiteY82" fmla="*/ 1082040 h 2335903"/>
                <a:gd name="connsiteX83" fmla="*/ 1106965 w 1386208"/>
                <a:gd name="connsiteY83" fmla="*/ 1022032 h 2335903"/>
                <a:gd name="connsiteX84" fmla="*/ 1055530 w 1386208"/>
                <a:gd name="connsiteY84" fmla="*/ 1042987 h 2335903"/>
                <a:gd name="connsiteX85" fmla="*/ 1018383 w 1386208"/>
                <a:gd name="connsiteY85" fmla="*/ 1006792 h 2335903"/>
                <a:gd name="connsiteX86" fmla="*/ 1042195 w 1386208"/>
                <a:gd name="connsiteY86" fmla="*/ 977265 h 2335903"/>
                <a:gd name="connsiteX87" fmla="*/ 1025050 w 1386208"/>
                <a:gd name="connsiteY87" fmla="*/ 982980 h 2335903"/>
                <a:gd name="connsiteX88" fmla="*/ 997428 w 1386208"/>
                <a:gd name="connsiteY88" fmla="*/ 973455 h 2335903"/>
                <a:gd name="connsiteX89" fmla="*/ 961233 w 1386208"/>
                <a:gd name="connsiteY89" fmla="*/ 914400 h 2335903"/>
                <a:gd name="connsiteX90" fmla="*/ 963138 w 1386208"/>
                <a:gd name="connsiteY90" fmla="*/ 883920 h 2335903"/>
                <a:gd name="connsiteX91" fmla="*/ 1001238 w 1386208"/>
                <a:gd name="connsiteY91" fmla="*/ 835342 h 2335903"/>
                <a:gd name="connsiteX92" fmla="*/ 947898 w 1386208"/>
                <a:gd name="connsiteY92" fmla="*/ 851535 h 2335903"/>
                <a:gd name="connsiteX93" fmla="*/ 915513 w 1386208"/>
                <a:gd name="connsiteY93" fmla="*/ 842010 h 2335903"/>
                <a:gd name="connsiteX94" fmla="*/ 905035 w 1386208"/>
                <a:gd name="connsiteY94" fmla="*/ 826770 h 2335903"/>
                <a:gd name="connsiteX95" fmla="*/ 907893 w 1386208"/>
                <a:gd name="connsiteY95" fmla="*/ 797242 h 2335903"/>
                <a:gd name="connsiteX96" fmla="*/ 965995 w 1386208"/>
                <a:gd name="connsiteY96" fmla="*/ 740092 h 2335903"/>
                <a:gd name="connsiteX97" fmla="*/ 886938 w 1386208"/>
                <a:gd name="connsiteY97" fmla="*/ 766762 h 2335903"/>
                <a:gd name="connsiteX98" fmla="*/ 841218 w 1386208"/>
                <a:gd name="connsiteY98" fmla="*/ 755332 h 2335903"/>
                <a:gd name="connsiteX99" fmla="*/ 808833 w 1386208"/>
                <a:gd name="connsiteY99" fmla="*/ 717232 h 2335903"/>
                <a:gd name="connsiteX100" fmla="*/ 772638 w 1386208"/>
                <a:gd name="connsiteY100" fmla="*/ 693420 h 2335903"/>
                <a:gd name="connsiteX101" fmla="*/ 759303 w 1386208"/>
                <a:gd name="connsiteY101" fmla="*/ 695325 h 2335903"/>
                <a:gd name="connsiteX102" fmla="*/ 762160 w 1386208"/>
                <a:gd name="connsiteY102" fmla="*/ 707707 h 2335903"/>
                <a:gd name="connsiteX103" fmla="*/ 946945 w 1386208"/>
                <a:gd name="connsiteY103" fmla="*/ 1187767 h 2335903"/>
                <a:gd name="connsiteX104" fmla="*/ 990760 w 1386208"/>
                <a:gd name="connsiteY104" fmla="*/ 1419225 h 2335903"/>
                <a:gd name="connsiteX105" fmla="*/ 1007905 w 1386208"/>
                <a:gd name="connsiteY105" fmla="*/ 1619250 h 2335903"/>
                <a:gd name="connsiteX106" fmla="*/ 984093 w 1386208"/>
                <a:gd name="connsiteY106" fmla="*/ 1861185 h 2335903"/>
                <a:gd name="connsiteX107" fmla="*/ 934563 w 1386208"/>
                <a:gd name="connsiteY107" fmla="*/ 2043112 h 2335903"/>
                <a:gd name="connsiteX108" fmla="*/ 757621 w 1386208"/>
                <a:gd name="connsiteY108" fmla="*/ 2281133 h 2335903"/>
                <a:gd name="connsiteX109" fmla="*/ 687604 w 1386208"/>
                <a:gd name="connsiteY109" fmla="*/ 2335903 h 2335903"/>
                <a:gd name="connsiteX110" fmla="*/ 686954 w 1386208"/>
                <a:gd name="connsiteY110" fmla="*/ 2335462 h 2335903"/>
                <a:gd name="connsiteX111" fmla="*/ 652160 w 1386208"/>
                <a:gd name="connsiteY111" fmla="*/ 2327790 h 2335903"/>
                <a:gd name="connsiteX112" fmla="*/ 647930 w 1386208"/>
                <a:gd name="connsiteY112" fmla="*/ 2327278 h 2335903"/>
                <a:gd name="connsiteX113" fmla="*/ 508263 w 1386208"/>
                <a:gd name="connsiteY113" fmla="*/ 2243561 h 2335903"/>
                <a:gd name="connsiteX114" fmla="*/ 519273 w 1386208"/>
                <a:gd name="connsiteY114" fmla="*/ 2243137 h 2335903"/>
                <a:gd name="connsiteX115" fmla="*/ 682150 w 1386208"/>
                <a:gd name="connsiteY115" fmla="*/ 2110740 h 2335903"/>
                <a:gd name="connsiteX116" fmla="*/ 827883 w 1386208"/>
                <a:gd name="connsiteY116" fmla="*/ 1872615 h 2335903"/>
                <a:gd name="connsiteX117" fmla="*/ 865030 w 1386208"/>
                <a:gd name="connsiteY117" fmla="*/ 1706880 h 2335903"/>
                <a:gd name="connsiteX118" fmla="*/ 866935 w 1386208"/>
                <a:gd name="connsiteY118" fmla="*/ 1430655 h 2335903"/>
                <a:gd name="connsiteX119" fmla="*/ 751683 w 1386208"/>
                <a:gd name="connsiteY119" fmla="*/ 872490 h 2335903"/>
                <a:gd name="connsiteX120" fmla="*/ 698343 w 1386208"/>
                <a:gd name="connsiteY120" fmla="*/ 727710 h 2335903"/>
                <a:gd name="connsiteX121" fmla="*/ 689770 w 1386208"/>
                <a:gd name="connsiteY121" fmla="*/ 716280 h 2335903"/>
                <a:gd name="connsiteX122" fmla="*/ 681198 w 1386208"/>
                <a:gd name="connsiteY122" fmla="*/ 729615 h 2335903"/>
                <a:gd name="connsiteX123" fmla="*/ 684055 w 1386208"/>
                <a:gd name="connsiteY123" fmla="*/ 803910 h 2335903"/>
                <a:gd name="connsiteX124" fmla="*/ 679293 w 1386208"/>
                <a:gd name="connsiteY124" fmla="*/ 831532 h 2335903"/>
                <a:gd name="connsiteX125" fmla="*/ 613570 w 1386208"/>
                <a:gd name="connsiteY125" fmla="*/ 918210 h 2335903"/>
                <a:gd name="connsiteX126" fmla="*/ 600235 w 1386208"/>
                <a:gd name="connsiteY126" fmla="*/ 926782 h 2335903"/>
                <a:gd name="connsiteX127" fmla="*/ 595473 w 1386208"/>
                <a:gd name="connsiteY127" fmla="*/ 912495 h 2335903"/>
                <a:gd name="connsiteX128" fmla="*/ 585948 w 1386208"/>
                <a:gd name="connsiteY128" fmla="*/ 820102 h 2335903"/>
                <a:gd name="connsiteX129" fmla="*/ 560230 w 1386208"/>
                <a:gd name="connsiteY129" fmla="*/ 768667 h 2335903"/>
                <a:gd name="connsiteX130" fmla="*/ 551658 w 1386208"/>
                <a:gd name="connsiteY130" fmla="*/ 664845 h 2335903"/>
                <a:gd name="connsiteX131" fmla="*/ 527845 w 1386208"/>
                <a:gd name="connsiteY131" fmla="*/ 621982 h 2335903"/>
                <a:gd name="connsiteX132" fmla="*/ 447835 w 1386208"/>
                <a:gd name="connsiteY132" fmla="*/ 606742 h 2335903"/>
                <a:gd name="connsiteX133" fmla="*/ 334488 w 1386208"/>
                <a:gd name="connsiteY133" fmla="*/ 620077 h 2335903"/>
                <a:gd name="connsiteX134" fmla="*/ 289720 w 1386208"/>
                <a:gd name="connsiteY134" fmla="*/ 633412 h 2335903"/>
                <a:gd name="connsiteX135" fmla="*/ 270670 w 1386208"/>
                <a:gd name="connsiteY135" fmla="*/ 618172 h 2335903"/>
                <a:gd name="connsiteX136" fmla="*/ 290673 w 1386208"/>
                <a:gd name="connsiteY136" fmla="*/ 526732 h 2335903"/>
                <a:gd name="connsiteX137" fmla="*/ 294483 w 1386208"/>
                <a:gd name="connsiteY137" fmla="*/ 514350 h 2335903"/>
                <a:gd name="connsiteX138" fmla="*/ 231618 w 1386208"/>
                <a:gd name="connsiteY138" fmla="*/ 636270 h 2335903"/>
                <a:gd name="connsiteX139" fmla="*/ 218283 w 1386208"/>
                <a:gd name="connsiteY139" fmla="*/ 660082 h 2335903"/>
                <a:gd name="connsiteX140" fmla="*/ 133510 w 1386208"/>
                <a:gd name="connsiteY140" fmla="*/ 715327 h 2335903"/>
                <a:gd name="connsiteX141" fmla="*/ 118270 w 1386208"/>
                <a:gd name="connsiteY141" fmla="*/ 702945 h 2335903"/>
                <a:gd name="connsiteX142" fmla="*/ 121128 w 1386208"/>
                <a:gd name="connsiteY142" fmla="*/ 672465 h 2335903"/>
                <a:gd name="connsiteX143" fmla="*/ 103030 w 1386208"/>
                <a:gd name="connsiteY143" fmla="*/ 713422 h 2335903"/>
                <a:gd name="connsiteX144" fmla="*/ 65883 w 1386208"/>
                <a:gd name="connsiteY144" fmla="*/ 762000 h 2335903"/>
                <a:gd name="connsiteX145" fmla="*/ 16353 w 1386208"/>
                <a:gd name="connsiteY145" fmla="*/ 802005 h 2335903"/>
                <a:gd name="connsiteX146" fmla="*/ 7780 w 1386208"/>
                <a:gd name="connsiteY146" fmla="*/ 806767 h 2335903"/>
                <a:gd name="connsiteX147" fmla="*/ 3970 w 1386208"/>
                <a:gd name="connsiteY147" fmla="*/ 797242 h 2335903"/>
                <a:gd name="connsiteX148" fmla="*/ 9685 w 1386208"/>
                <a:gd name="connsiteY148" fmla="*/ 600075 h 2335903"/>
                <a:gd name="connsiteX149" fmla="*/ 16353 w 1386208"/>
                <a:gd name="connsiteY149" fmla="*/ 580072 h 2335903"/>
                <a:gd name="connsiteX150" fmla="*/ 109698 w 1386208"/>
                <a:gd name="connsiteY150" fmla="*/ 464820 h 2335903"/>
                <a:gd name="connsiteX151" fmla="*/ 294483 w 1386208"/>
                <a:gd name="connsiteY151" fmla="*/ 383857 h 2335903"/>
                <a:gd name="connsiteX152" fmla="*/ 567850 w 1386208"/>
                <a:gd name="connsiteY152" fmla="*/ 441007 h 2335903"/>
                <a:gd name="connsiteX153" fmla="*/ 632620 w 1386208"/>
                <a:gd name="connsiteY153" fmla="*/ 480060 h 2335903"/>
                <a:gd name="connsiteX154" fmla="*/ 544038 w 1386208"/>
                <a:gd name="connsiteY154" fmla="*/ 336232 h 2335903"/>
                <a:gd name="connsiteX155" fmla="*/ 557373 w 1386208"/>
                <a:gd name="connsiteY155" fmla="*/ 275272 h 2335903"/>
                <a:gd name="connsiteX156" fmla="*/ 566898 w 1386208"/>
                <a:gd name="connsiteY156" fmla="*/ 267652 h 2335903"/>
                <a:gd name="connsiteX157" fmla="*/ 521178 w 1386208"/>
                <a:gd name="connsiteY157" fmla="*/ 271462 h 2335903"/>
                <a:gd name="connsiteX158" fmla="*/ 484030 w 1386208"/>
                <a:gd name="connsiteY158" fmla="*/ 257175 h 2335903"/>
                <a:gd name="connsiteX159" fmla="*/ 452598 w 1386208"/>
                <a:gd name="connsiteY159" fmla="*/ 223837 h 2335903"/>
                <a:gd name="connsiteX160" fmla="*/ 450693 w 1386208"/>
                <a:gd name="connsiteY160" fmla="*/ 172402 h 2335903"/>
                <a:gd name="connsiteX161" fmla="*/ 432595 w 1386208"/>
                <a:gd name="connsiteY161" fmla="*/ 150495 h 2335903"/>
                <a:gd name="connsiteX162" fmla="*/ 420213 w 1386208"/>
                <a:gd name="connsiteY162" fmla="*/ 169545 h 2335903"/>
                <a:gd name="connsiteX163" fmla="*/ 385923 w 1386208"/>
                <a:gd name="connsiteY163" fmla="*/ 191452 h 2335903"/>
                <a:gd name="connsiteX164" fmla="*/ 344965 w 1386208"/>
                <a:gd name="connsiteY164" fmla="*/ 213360 h 2335903"/>
                <a:gd name="connsiteX165" fmla="*/ 299245 w 1386208"/>
                <a:gd name="connsiteY165" fmla="*/ 275272 h 2335903"/>
                <a:gd name="connsiteX166" fmla="*/ 284958 w 1386208"/>
                <a:gd name="connsiteY166" fmla="*/ 284797 h 2335903"/>
                <a:gd name="connsiteX167" fmla="*/ 281148 w 1386208"/>
                <a:gd name="connsiteY167" fmla="*/ 269557 h 2335903"/>
                <a:gd name="connsiteX168" fmla="*/ 321153 w 1386208"/>
                <a:gd name="connsiteY168" fmla="*/ 136207 h 2335903"/>
                <a:gd name="connsiteX169" fmla="*/ 336393 w 1386208"/>
                <a:gd name="connsiteY169" fmla="*/ 121920 h 2335903"/>
                <a:gd name="connsiteX170" fmla="*/ 483078 w 1386208"/>
                <a:gd name="connsiteY170" fmla="*/ 22860 h 2335903"/>
                <a:gd name="connsiteX171" fmla="*/ 518320 w 1386208"/>
                <a:gd name="connsiteY171" fmla="*/ 0 h 233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1386208" h="2335903">
                  <a:moveTo>
                    <a:pt x="518320" y="0"/>
                  </a:moveTo>
                  <a:cubicBezTo>
                    <a:pt x="543085" y="0"/>
                    <a:pt x="568803" y="0"/>
                    <a:pt x="593568" y="0"/>
                  </a:cubicBezTo>
                  <a:cubicBezTo>
                    <a:pt x="599283" y="9525"/>
                    <a:pt x="595473" y="16192"/>
                    <a:pt x="588805" y="22860"/>
                  </a:cubicBezTo>
                  <a:cubicBezTo>
                    <a:pt x="583090" y="27622"/>
                    <a:pt x="576423" y="33337"/>
                    <a:pt x="568803" y="40005"/>
                  </a:cubicBezTo>
                  <a:cubicBezTo>
                    <a:pt x="581185" y="38100"/>
                    <a:pt x="590710" y="36195"/>
                    <a:pt x="600235" y="35242"/>
                  </a:cubicBezTo>
                  <a:cubicBezTo>
                    <a:pt x="609760" y="34290"/>
                    <a:pt x="621190" y="34290"/>
                    <a:pt x="626905" y="41910"/>
                  </a:cubicBezTo>
                  <a:cubicBezTo>
                    <a:pt x="642145" y="60960"/>
                    <a:pt x="659290" y="78105"/>
                    <a:pt x="668815" y="100965"/>
                  </a:cubicBezTo>
                  <a:cubicBezTo>
                    <a:pt x="677388" y="119062"/>
                    <a:pt x="668815" y="132397"/>
                    <a:pt x="649765" y="137160"/>
                  </a:cubicBezTo>
                  <a:cubicBezTo>
                    <a:pt x="638335" y="140017"/>
                    <a:pt x="625953" y="139065"/>
                    <a:pt x="611665" y="140970"/>
                  </a:cubicBezTo>
                  <a:cubicBezTo>
                    <a:pt x="621190" y="148590"/>
                    <a:pt x="629763" y="151447"/>
                    <a:pt x="638335" y="153352"/>
                  </a:cubicBezTo>
                  <a:cubicBezTo>
                    <a:pt x="650718" y="156210"/>
                    <a:pt x="664053" y="158115"/>
                    <a:pt x="677388" y="160020"/>
                  </a:cubicBezTo>
                  <a:cubicBezTo>
                    <a:pt x="690723" y="161925"/>
                    <a:pt x="697390" y="167640"/>
                    <a:pt x="701200" y="180975"/>
                  </a:cubicBezTo>
                  <a:cubicBezTo>
                    <a:pt x="712630" y="221932"/>
                    <a:pt x="725965" y="261937"/>
                    <a:pt x="738348" y="302895"/>
                  </a:cubicBezTo>
                  <a:cubicBezTo>
                    <a:pt x="745015" y="323850"/>
                    <a:pt x="750730" y="343852"/>
                    <a:pt x="758350" y="368617"/>
                  </a:cubicBezTo>
                  <a:cubicBezTo>
                    <a:pt x="761208" y="355282"/>
                    <a:pt x="764065" y="346710"/>
                    <a:pt x="765970" y="338137"/>
                  </a:cubicBezTo>
                  <a:cubicBezTo>
                    <a:pt x="775495" y="300037"/>
                    <a:pt x="783115" y="261937"/>
                    <a:pt x="805975" y="229552"/>
                  </a:cubicBezTo>
                  <a:cubicBezTo>
                    <a:pt x="822168" y="206692"/>
                    <a:pt x="835503" y="182880"/>
                    <a:pt x="851695" y="160020"/>
                  </a:cubicBezTo>
                  <a:cubicBezTo>
                    <a:pt x="906940" y="79057"/>
                    <a:pt x="906940" y="79057"/>
                    <a:pt x="1001238" y="53340"/>
                  </a:cubicBezTo>
                  <a:cubicBezTo>
                    <a:pt x="1077438" y="32385"/>
                    <a:pt x="1150780" y="35242"/>
                    <a:pt x="1221265" y="71437"/>
                  </a:cubicBezTo>
                  <a:cubicBezTo>
                    <a:pt x="1229838" y="76200"/>
                    <a:pt x="1237458" y="81915"/>
                    <a:pt x="1242220" y="90487"/>
                  </a:cubicBezTo>
                  <a:cubicBezTo>
                    <a:pt x="1253650" y="111442"/>
                    <a:pt x="1266033" y="132397"/>
                    <a:pt x="1277463" y="153352"/>
                  </a:cubicBezTo>
                  <a:cubicBezTo>
                    <a:pt x="1308895" y="210502"/>
                    <a:pt x="1341280" y="268605"/>
                    <a:pt x="1330803" y="338137"/>
                  </a:cubicBezTo>
                  <a:cubicBezTo>
                    <a:pt x="1330803" y="340042"/>
                    <a:pt x="1330803" y="340995"/>
                    <a:pt x="1330803" y="342900"/>
                  </a:cubicBezTo>
                  <a:cubicBezTo>
                    <a:pt x="1328898" y="362902"/>
                    <a:pt x="1324135" y="382905"/>
                    <a:pt x="1313658" y="400050"/>
                  </a:cubicBezTo>
                  <a:cubicBezTo>
                    <a:pt x="1305085" y="415290"/>
                    <a:pt x="1290798" y="421005"/>
                    <a:pt x="1278415" y="417195"/>
                  </a:cubicBezTo>
                  <a:cubicBezTo>
                    <a:pt x="1261270" y="411480"/>
                    <a:pt x="1245078" y="387667"/>
                    <a:pt x="1244125" y="369570"/>
                  </a:cubicBezTo>
                  <a:cubicBezTo>
                    <a:pt x="1243173" y="322897"/>
                    <a:pt x="1242220" y="276225"/>
                    <a:pt x="1241268" y="228600"/>
                  </a:cubicBezTo>
                  <a:cubicBezTo>
                    <a:pt x="1241268" y="225742"/>
                    <a:pt x="1243173" y="222885"/>
                    <a:pt x="1237458" y="220027"/>
                  </a:cubicBezTo>
                  <a:cubicBezTo>
                    <a:pt x="1237458" y="235267"/>
                    <a:pt x="1237458" y="248602"/>
                    <a:pt x="1237458" y="262890"/>
                  </a:cubicBezTo>
                  <a:cubicBezTo>
                    <a:pt x="1237458" y="280987"/>
                    <a:pt x="1231743" y="296227"/>
                    <a:pt x="1221265" y="310515"/>
                  </a:cubicBezTo>
                  <a:cubicBezTo>
                    <a:pt x="1215550" y="318135"/>
                    <a:pt x="1206025" y="323850"/>
                    <a:pt x="1198405" y="315277"/>
                  </a:cubicBezTo>
                  <a:cubicBezTo>
                    <a:pt x="1179355" y="294322"/>
                    <a:pt x="1153638" y="288607"/>
                    <a:pt x="1128873" y="280035"/>
                  </a:cubicBezTo>
                  <a:cubicBezTo>
                    <a:pt x="1109823" y="273367"/>
                    <a:pt x="1091725" y="264795"/>
                    <a:pt x="1081248" y="241935"/>
                  </a:cubicBezTo>
                  <a:cubicBezTo>
                    <a:pt x="1080295" y="248602"/>
                    <a:pt x="1080295" y="252412"/>
                    <a:pt x="1080295" y="255270"/>
                  </a:cubicBezTo>
                  <a:cubicBezTo>
                    <a:pt x="1081248" y="270510"/>
                    <a:pt x="1074580" y="278130"/>
                    <a:pt x="1059340" y="280035"/>
                  </a:cubicBezTo>
                  <a:cubicBezTo>
                    <a:pt x="1037433" y="282892"/>
                    <a:pt x="1015525" y="286702"/>
                    <a:pt x="993618" y="290512"/>
                  </a:cubicBezTo>
                  <a:cubicBezTo>
                    <a:pt x="984093" y="292417"/>
                    <a:pt x="980283" y="289560"/>
                    <a:pt x="976473" y="280987"/>
                  </a:cubicBezTo>
                  <a:cubicBezTo>
                    <a:pt x="967900" y="260985"/>
                    <a:pt x="958375" y="240982"/>
                    <a:pt x="949803" y="221932"/>
                  </a:cubicBezTo>
                  <a:cubicBezTo>
                    <a:pt x="950755" y="240982"/>
                    <a:pt x="952660" y="258127"/>
                    <a:pt x="955518" y="276225"/>
                  </a:cubicBezTo>
                  <a:cubicBezTo>
                    <a:pt x="958375" y="292417"/>
                    <a:pt x="953613" y="302895"/>
                    <a:pt x="941230" y="314325"/>
                  </a:cubicBezTo>
                  <a:cubicBezTo>
                    <a:pt x="887890" y="361950"/>
                    <a:pt x="839313" y="413385"/>
                    <a:pt x="817405" y="483870"/>
                  </a:cubicBezTo>
                  <a:cubicBezTo>
                    <a:pt x="815500" y="489585"/>
                    <a:pt x="810738" y="496252"/>
                    <a:pt x="814548" y="501015"/>
                  </a:cubicBezTo>
                  <a:cubicBezTo>
                    <a:pt x="819310" y="506730"/>
                    <a:pt x="825978" y="501015"/>
                    <a:pt x="831693" y="499110"/>
                  </a:cubicBezTo>
                  <a:cubicBezTo>
                    <a:pt x="901225" y="479107"/>
                    <a:pt x="969805" y="455295"/>
                    <a:pt x="1041243" y="441007"/>
                  </a:cubicBezTo>
                  <a:cubicBezTo>
                    <a:pt x="1080295" y="433387"/>
                    <a:pt x="1119348" y="436245"/>
                    <a:pt x="1154590" y="452437"/>
                  </a:cubicBezTo>
                  <a:cubicBezTo>
                    <a:pt x="1207930" y="478155"/>
                    <a:pt x="1257460" y="511492"/>
                    <a:pt x="1296513" y="558165"/>
                  </a:cubicBezTo>
                  <a:cubicBezTo>
                    <a:pt x="1326993" y="595312"/>
                    <a:pt x="1347948" y="637222"/>
                    <a:pt x="1369855" y="679132"/>
                  </a:cubicBezTo>
                  <a:cubicBezTo>
                    <a:pt x="1387953" y="713422"/>
                    <a:pt x="1389858" y="746760"/>
                    <a:pt x="1381285" y="782955"/>
                  </a:cubicBezTo>
                  <a:cubicBezTo>
                    <a:pt x="1369855" y="833437"/>
                    <a:pt x="1347948" y="880110"/>
                    <a:pt x="1326040" y="926782"/>
                  </a:cubicBezTo>
                  <a:cubicBezTo>
                    <a:pt x="1312705" y="954405"/>
                    <a:pt x="1300323" y="982980"/>
                    <a:pt x="1283178" y="1007745"/>
                  </a:cubicBezTo>
                  <a:cubicBezTo>
                    <a:pt x="1276510" y="1016317"/>
                    <a:pt x="1272700" y="1016317"/>
                    <a:pt x="1266985" y="1006792"/>
                  </a:cubicBezTo>
                  <a:cubicBezTo>
                    <a:pt x="1260318" y="995362"/>
                    <a:pt x="1255555" y="983932"/>
                    <a:pt x="1254603" y="971550"/>
                  </a:cubicBezTo>
                  <a:cubicBezTo>
                    <a:pt x="1251745" y="937260"/>
                    <a:pt x="1238410" y="902017"/>
                    <a:pt x="1265080" y="869632"/>
                  </a:cubicBezTo>
                  <a:cubicBezTo>
                    <a:pt x="1246030" y="884872"/>
                    <a:pt x="1241268" y="882967"/>
                    <a:pt x="1232695" y="860107"/>
                  </a:cubicBezTo>
                  <a:cubicBezTo>
                    <a:pt x="1229838" y="853440"/>
                    <a:pt x="1228885" y="846772"/>
                    <a:pt x="1226028" y="840105"/>
                  </a:cubicBezTo>
                  <a:cubicBezTo>
                    <a:pt x="1219360" y="818197"/>
                    <a:pt x="1215550" y="795337"/>
                    <a:pt x="1200310" y="777240"/>
                  </a:cubicBezTo>
                  <a:cubicBezTo>
                    <a:pt x="1192690" y="768667"/>
                    <a:pt x="1194595" y="762000"/>
                    <a:pt x="1201263" y="755332"/>
                  </a:cubicBezTo>
                  <a:cubicBezTo>
                    <a:pt x="1206025" y="749617"/>
                    <a:pt x="1209835" y="744855"/>
                    <a:pt x="1214598" y="739140"/>
                  </a:cubicBezTo>
                  <a:cubicBezTo>
                    <a:pt x="1218408" y="734377"/>
                    <a:pt x="1223170" y="728662"/>
                    <a:pt x="1226980" y="723900"/>
                  </a:cubicBezTo>
                  <a:cubicBezTo>
                    <a:pt x="1201263" y="739140"/>
                    <a:pt x="1177450" y="734377"/>
                    <a:pt x="1154590" y="719137"/>
                  </a:cubicBezTo>
                  <a:cubicBezTo>
                    <a:pt x="1147923" y="714375"/>
                    <a:pt x="1141255" y="708660"/>
                    <a:pt x="1134588" y="703897"/>
                  </a:cubicBezTo>
                  <a:cubicBezTo>
                    <a:pt x="1111728" y="684847"/>
                    <a:pt x="1087915" y="666750"/>
                    <a:pt x="1049815" y="671512"/>
                  </a:cubicBezTo>
                  <a:cubicBezTo>
                    <a:pt x="1079343" y="635317"/>
                    <a:pt x="1115538" y="611505"/>
                    <a:pt x="1145065" y="581025"/>
                  </a:cubicBezTo>
                  <a:cubicBezTo>
                    <a:pt x="1138398" y="580072"/>
                    <a:pt x="1134588" y="583882"/>
                    <a:pt x="1130778" y="585787"/>
                  </a:cubicBezTo>
                  <a:cubicBezTo>
                    <a:pt x="1101250" y="599122"/>
                    <a:pt x="1073628" y="618172"/>
                    <a:pt x="1046005" y="635317"/>
                  </a:cubicBezTo>
                  <a:cubicBezTo>
                    <a:pt x="1036480" y="641032"/>
                    <a:pt x="1026955" y="643890"/>
                    <a:pt x="1016478" y="643890"/>
                  </a:cubicBezTo>
                  <a:cubicBezTo>
                    <a:pt x="993618" y="643890"/>
                    <a:pt x="971710" y="643890"/>
                    <a:pt x="948850" y="643890"/>
                  </a:cubicBezTo>
                  <a:cubicBezTo>
                    <a:pt x="978378" y="660082"/>
                    <a:pt x="1006000" y="678180"/>
                    <a:pt x="1034575" y="695325"/>
                  </a:cubicBezTo>
                  <a:cubicBezTo>
                    <a:pt x="1053625" y="706755"/>
                    <a:pt x="1072675" y="718185"/>
                    <a:pt x="1086963" y="735330"/>
                  </a:cubicBezTo>
                  <a:cubicBezTo>
                    <a:pt x="1126968" y="780097"/>
                    <a:pt x="1160305" y="830580"/>
                    <a:pt x="1191738" y="882015"/>
                  </a:cubicBezTo>
                  <a:cubicBezTo>
                    <a:pt x="1202215" y="900112"/>
                    <a:pt x="1207930" y="918210"/>
                    <a:pt x="1206978" y="939165"/>
                  </a:cubicBezTo>
                  <a:cubicBezTo>
                    <a:pt x="1206025" y="977265"/>
                    <a:pt x="1203168" y="1015365"/>
                    <a:pt x="1205073" y="1052512"/>
                  </a:cubicBezTo>
                  <a:cubicBezTo>
                    <a:pt x="1206978" y="1085850"/>
                    <a:pt x="1201263" y="1114425"/>
                    <a:pt x="1183165" y="1141095"/>
                  </a:cubicBezTo>
                  <a:cubicBezTo>
                    <a:pt x="1151733" y="1189672"/>
                    <a:pt x="1110775" y="1231582"/>
                    <a:pt x="1068865" y="1271587"/>
                  </a:cubicBezTo>
                  <a:cubicBezTo>
                    <a:pt x="1058388" y="1282065"/>
                    <a:pt x="1044100" y="1289685"/>
                    <a:pt x="1030765" y="1296352"/>
                  </a:cubicBezTo>
                  <a:cubicBezTo>
                    <a:pt x="1024098" y="1300162"/>
                    <a:pt x="1020288" y="1300162"/>
                    <a:pt x="1022193" y="1290637"/>
                  </a:cubicBezTo>
                  <a:cubicBezTo>
                    <a:pt x="1023145" y="1286827"/>
                    <a:pt x="1024098" y="1283017"/>
                    <a:pt x="1025050" y="1279207"/>
                  </a:cubicBezTo>
                  <a:cubicBezTo>
                    <a:pt x="1031718" y="1248727"/>
                    <a:pt x="1041243" y="1218247"/>
                    <a:pt x="1044100" y="1187767"/>
                  </a:cubicBezTo>
                  <a:cubicBezTo>
                    <a:pt x="1046005" y="1172527"/>
                    <a:pt x="1050768" y="1159192"/>
                    <a:pt x="1061245" y="1148715"/>
                  </a:cubicBezTo>
                  <a:cubicBezTo>
                    <a:pt x="1068865" y="1141095"/>
                    <a:pt x="1076485" y="1133475"/>
                    <a:pt x="1083153" y="1125855"/>
                  </a:cubicBezTo>
                  <a:cubicBezTo>
                    <a:pt x="1076485" y="1125855"/>
                    <a:pt x="1071723" y="1127760"/>
                    <a:pt x="1066960" y="1128712"/>
                  </a:cubicBezTo>
                  <a:cubicBezTo>
                    <a:pt x="1054578" y="1132522"/>
                    <a:pt x="1043148" y="1134427"/>
                    <a:pt x="1034575" y="1121092"/>
                  </a:cubicBezTo>
                  <a:cubicBezTo>
                    <a:pt x="1026955" y="1108710"/>
                    <a:pt x="1030765" y="1092517"/>
                    <a:pt x="1044100" y="1082040"/>
                  </a:cubicBezTo>
                  <a:cubicBezTo>
                    <a:pt x="1067913" y="1064895"/>
                    <a:pt x="1086010" y="1042987"/>
                    <a:pt x="1106965" y="1022032"/>
                  </a:cubicBezTo>
                  <a:cubicBezTo>
                    <a:pt x="1090773" y="1030605"/>
                    <a:pt x="1074580" y="1040130"/>
                    <a:pt x="1055530" y="1042987"/>
                  </a:cubicBezTo>
                  <a:cubicBezTo>
                    <a:pt x="1030765" y="1047750"/>
                    <a:pt x="1014573" y="1030605"/>
                    <a:pt x="1018383" y="1006792"/>
                  </a:cubicBezTo>
                  <a:cubicBezTo>
                    <a:pt x="1020288" y="993457"/>
                    <a:pt x="1031718" y="987742"/>
                    <a:pt x="1042195" y="977265"/>
                  </a:cubicBezTo>
                  <a:cubicBezTo>
                    <a:pt x="1034575" y="980122"/>
                    <a:pt x="1029813" y="981075"/>
                    <a:pt x="1025050" y="982980"/>
                  </a:cubicBezTo>
                  <a:cubicBezTo>
                    <a:pt x="1012668" y="989647"/>
                    <a:pt x="1004095" y="986790"/>
                    <a:pt x="997428" y="973455"/>
                  </a:cubicBezTo>
                  <a:cubicBezTo>
                    <a:pt x="986950" y="953452"/>
                    <a:pt x="974568" y="933450"/>
                    <a:pt x="961233" y="914400"/>
                  </a:cubicBezTo>
                  <a:cubicBezTo>
                    <a:pt x="953613" y="902970"/>
                    <a:pt x="953613" y="894397"/>
                    <a:pt x="963138" y="883920"/>
                  </a:cubicBezTo>
                  <a:cubicBezTo>
                    <a:pt x="976473" y="867727"/>
                    <a:pt x="988855" y="851535"/>
                    <a:pt x="1001238" y="835342"/>
                  </a:cubicBezTo>
                  <a:cubicBezTo>
                    <a:pt x="982188" y="839152"/>
                    <a:pt x="965043" y="843915"/>
                    <a:pt x="947898" y="851535"/>
                  </a:cubicBezTo>
                  <a:cubicBezTo>
                    <a:pt x="933610" y="857250"/>
                    <a:pt x="923133" y="854392"/>
                    <a:pt x="915513" y="842010"/>
                  </a:cubicBezTo>
                  <a:cubicBezTo>
                    <a:pt x="911703" y="837247"/>
                    <a:pt x="909798" y="831532"/>
                    <a:pt x="905035" y="826770"/>
                  </a:cubicBezTo>
                  <a:cubicBezTo>
                    <a:pt x="895510" y="815340"/>
                    <a:pt x="896463" y="806767"/>
                    <a:pt x="907893" y="797242"/>
                  </a:cubicBezTo>
                  <a:cubicBezTo>
                    <a:pt x="926943" y="780097"/>
                    <a:pt x="944088" y="761047"/>
                    <a:pt x="965995" y="740092"/>
                  </a:cubicBezTo>
                  <a:cubicBezTo>
                    <a:pt x="936468" y="749617"/>
                    <a:pt x="911703" y="758190"/>
                    <a:pt x="886938" y="766762"/>
                  </a:cubicBezTo>
                  <a:cubicBezTo>
                    <a:pt x="868840" y="772477"/>
                    <a:pt x="853600" y="769620"/>
                    <a:pt x="841218" y="755332"/>
                  </a:cubicBezTo>
                  <a:cubicBezTo>
                    <a:pt x="829788" y="742950"/>
                    <a:pt x="819310" y="730567"/>
                    <a:pt x="808833" y="717232"/>
                  </a:cubicBezTo>
                  <a:cubicBezTo>
                    <a:pt x="799308" y="705802"/>
                    <a:pt x="787878" y="696277"/>
                    <a:pt x="772638" y="693420"/>
                  </a:cubicBezTo>
                  <a:cubicBezTo>
                    <a:pt x="767875" y="692467"/>
                    <a:pt x="763113" y="691515"/>
                    <a:pt x="759303" y="695325"/>
                  </a:cubicBezTo>
                  <a:cubicBezTo>
                    <a:pt x="755493" y="700087"/>
                    <a:pt x="760255" y="703897"/>
                    <a:pt x="762160" y="707707"/>
                  </a:cubicBezTo>
                  <a:cubicBezTo>
                    <a:pt x="847885" y="858202"/>
                    <a:pt x="899320" y="1022032"/>
                    <a:pt x="946945" y="1187767"/>
                  </a:cubicBezTo>
                  <a:cubicBezTo>
                    <a:pt x="968853" y="1263015"/>
                    <a:pt x="981235" y="1341120"/>
                    <a:pt x="990760" y="1419225"/>
                  </a:cubicBezTo>
                  <a:cubicBezTo>
                    <a:pt x="998380" y="1485900"/>
                    <a:pt x="1005048" y="1552575"/>
                    <a:pt x="1007905" y="1619250"/>
                  </a:cubicBezTo>
                  <a:cubicBezTo>
                    <a:pt x="1010763" y="1701165"/>
                    <a:pt x="997428" y="1781175"/>
                    <a:pt x="984093" y="1861185"/>
                  </a:cubicBezTo>
                  <a:cubicBezTo>
                    <a:pt x="973615" y="1923097"/>
                    <a:pt x="961233" y="1985010"/>
                    <a:pt x="934563" y="2043112"/>
                  </a:cubicBezTo>
                  <a:cubicBezTo>
                    <a:pt x="890986" y="2135981"/>
                    <a:pt x="831871" y="2214919"/>
                    <a:pt x="757621" y="2281133"/>
                  </a:cubicBezTo>
                  <a:lnTo>
                    <a:pt x="687604" y="2335903"/>
                  </a:lnTo>
                  <a:lnTo>
                    <a:pt x="686954" y="2335462"/>
                  </a:lnTo>
                  <a:cubicBezTo>
                    <a:pt x="676465" y="2328640"/>
                    <a:pt x="675014" y="2329959"/>
                    <a:pt x="652160" y="2327790"/>
                  </a:cubicBezTo>
                  <a:lnTo>
                    <a:pt x="647930" y="2327278"/>
                  </a:lnTo>
                  <a:lnTo>
                    <a:pt x="508263" y="2243561"/>
                  </a:lnTo>
                  <a:lnTo>
                    <a:pt x="519273" y="2243137"/>
                  </a:lnTo>
                  <a:cubicBezTo>
                    <a:pt x="585948" y="2214562"/>
                    <a:pt x="637383" y="2165985"/>
                    <a:pt x="682150" y="2110740"/>
                  </a:cubicBezTo>
                  <a:cubicBezTo>
                    <a:pt x="741205" y="2037397"/>
                    <a:pt x="790735" y="1959292"/>
                    <a:pt x="827883" y="1872615"/>
                  </a:cubicBezTo>
                  <a:cubicBezTo>
                    <a:pt x="850743" y="1819275"/>
                    <a:pt x="856458" y="1762125"/>
                    <a:pt x="865030" y="1706880"/>
                  </a:cubicBezTo>
                  <a:cubicBezTo>
                    <a:pt x="879318" y="1615440"/>
                    <a:pt x="874555" y="1523047"/>
                    <a:pt x="866935" y="1430655"/>
                  </a:cubicBezTo>
                  <a:cubicBezTo>
                    <a:pt x="850743" y="1240155"/>
                    <a:pt x="804070" y="1055370"/>
                    <a:pt x="751683" y="872490"/>
                  </a:cubicBezTo>
                  <a:cubicBezTo>
                    <a:pt x="737395" y="822960"/>
                    <a:pt x="722155" y="774382"/>
                    <a:pt x="698343" y="727710"/>
                  </a:cubicBezTo>
                  <a:cubicBezTo>
                    <a:pt x="696438" y="722947"/>
                    <a:pt x="695485" y="716280"/>
                    <a:pt x="689770" y="716280"/>
                  </a:cubicBezTo>
                  <a:cubicBezTo>
                    <a:pt x="683103" y="716280"/>
                    <a:pt x="683103" y="723900"/>
                    <a:pt x="681198" y="729615"/>
                  </a:cubicBezTo>
                  <a:cubicBezTo>
                    <a:pt x="672625" y="754380"/>
                    <a:pt x="676435" y="779145"/>
                    <a:pt x="684055" y="803910"/>
                  </a:cubicBezTo>
                  <a:cubicBezTo>
                    <a:pt x="687865" y="814387"/>
                    <a:pt x="686913" y="822960"/>
                    <a:pt x="679293" y="831532"/>
                  </a:cubicBezTo>
                  <a:cubicBezTo>
                    <a:pt x="657385" y="860107"/>
                    <a:pt x="635478" y="889635"/>
                    <a:pt x="613570" y="918210"/>
                  </a:cubicBezTo>
                  <a:cubicBezTo>
                    <a:pt x="610713" y="922972"/>
                    <a:pt x="606903" y="928687"/>
                    <a:pt x="600235" y="926782"/>
                  </a:cubicBezTo>
                  <a:cubicBezTo>
                    <a:pt x="593568" y="924877"/>
                    <a:pt x="595473" y="917257"/>
                    <a:pt x="595473" y="912495"/>
                  </a:cubicBezTo>
                  <a:cubicBezTo>
                    <a:pt x="595473" y="881062"/>
                    <a:pt x="600235" y="849630"/>
                    <a:pt x="585948" y="820102"/>
                  </a:cubicBezTo>
                  <a:cubicBezTo>
                    <a:pt x="577375" y="802957"/>
                    <a:pt x="568803" y="785812"/>
                    <a:pt x="560230" y="768667"/>
                  </a:cubicBezTo>
                  <a:cubicBezTo>
                    <a:pt x="544038" y="735330"/>
                    <a:pt x="536418" y="701992"/>
                    <a:pt x="551658" y="664845"/>
                  </a:cubicBezTo>
                  <a:cubicBezTo>
                    <a:pt x="560230" y="644842"/>
                    <a:pt x="550705" y="630555"/>
                    <a:pt x="527845" y="621982"/>
                  </a:cubicBezTo>
                  <a:cubicBezTo>
                    <a:pt x="502128" y="612457"/>
                    <a:pt x="474505" y="611505"/>
                    <a:pt x="447835" y="606742"/>
                  </a:cubicBezTo>
                  <a:cubicBezTo>
                    <a:pt x="408783" y="600075"/>
                    <a:pt x="371635" y="609600"/>
                    <a:pt x="334488" y="620077"/>
                  </a:cubicBezTo>
                  <a:cubicBezTo>
                    <a:pt x="319248" y="623887"/>
                    <a:pt x="304008" y="628650"/>
                    <a:pt x="289720" y="633412"/>
                  </a:cubicBezTo>
                  <a:cubicBezTo>
                    <a:pt x="269718" y="639127"/>
                    <a:pt x="268765" y="637222"/>
                    <a:pt x="270670" y="618172"/>
                  </a:cubicBezTo>
                  <a:cubicBezTo>
                    <a:pt x="273528" y="586740"/>
                    <a:pt x="281148" y="556260"/>
                    <a:pt x="290673" y="526732"/>
                  </a:cubicBezTo>
                  <a:cubicBezTo>
                    <a:pt x="291625" y="522922"/>
                    <a:pt x="293530" y="519112"/>
                    <a:pt x="294483" y="514350"/>
                  </a:cubicBezTo>
                  <a:cubicBezTo>
                    <a:pt x="266860" y="535305"/>
                    <a:pt x="236380" y="594360"/>
                    <a:pt x="231618" y="636270"/>
                  </a:cubicBezTo>
                  <a:cubicBezTo>
                    <a:pt x="230665" y="646747"/>
                    <a:pt x="226855" y="654367"/>
                    <a:pt x="218283" y="660082"/>
                  </a:cubicBezTo>
                  <a:cubicBezTo>
                    <a:pt x="190660" y="680085"/>
                    <a:pt x="165895" y="702945"/>
                    <a:pt x="133510" y="715327"/>
                  </a:cubicBezTo>
                  <a:cubicBezTo>
                    <a:pt x="118270" y="721042"/>
                    <a:pt x="115413" y="720090"/>
                    <a:pt x="118270" y="702945"/>
                  </a:cubicBezTo>
                  <a:cubicBezTo>
                    <a:pt x="119223" y="693420"/>
                    <a:pt x="122080" y="682942"/>
                    <a:pt x="121128" y="672465"/>
                  </a:cubicBezTo>
                  <a:cubicBezTo>
                    <a:pt x="115413" y="685800"/>
                    <a:pt x="108745" y="699135"/>
                    <a:pt x="103030" y="713422"/>
                  </a:cubicBezTo>
                  <a:cubicBezTo>
                    <a:pt x="95410" y="733425"/>
                    <a:pt x="83028" y="749617"/>
                    <a:pt x="65883" y="762000"/>
                  </a:cubicBezTo>
                  <a:cubicBezTo>
                    <a:pt x="48738" y="774382"/>
                    <a:pt x="32545" y="788670"/>
                    <a:pt x="16353" y="802005"/>
                  </a:cubicBezTo>
                  <a:cubicBezTo>
                    <a:pt x="13495" y="803910"/>
                    <a:pt x="11590" y="807720"/>
                    <a:pt x="7780" y="806767"/>
                  </a:cubicBezTo>
                  <a:cubicBezTo>
                    <a:pt x="3970" y="805815"/>
                    <a:pt x="3970" y="801052"/>
                    <a:pt x="3970" y="797242"/>
                  </a:cubicBezTo>
                  <a:cubicBezTo>
                    <a:pt x="2065" y="731520"/>
                    <a:pt x="-6507" y="665797"/>
                    <a:pt x="9685" y="600075"/>
                  </a:cubicBezTo>
                  <a:cubicBezTo>
                    <a:pt x="11590" y="593407"/>
                    <a:pt x="13495" y="585787"/>
                    <a:pt x="16353" y="580072"/>
                  </a:cubicBezTo>
                  <a:cubicBezTo>
                    <a:pt x="40165" y="536257"/>
                    <a:pt x="66835" y="494347"/>
                    <a:pt x="109698" y="464820"/>
                  </a:cubicBezTo>
                  <a:cubicBezTo>
                    <a:pt x="166848" y="426720"/>
                    <a:pt x="224950" y="390525"/>
                    <a:pt x="294483" y="383857"/>
                  </a:cubicBezTo>
                  <a:cubicBezTo>
                    <a:pt x="391638" y="374332"/>
                    <a:pt x="484983" y="383857"/>
                    <a:pt x="567850" y="441007"/>
                  </a:cubicBezTo>
                  <a:cubicBezTo>
                    <a:pt x="587853" y="454342"/>
                    <a:pt x="607855" y="467677"/>
                    <a:pt x="632620" y="480060"/>
                  </a:cubicBezTo>
                  <a:cubicBezTo>
                    <a:pt x="602140" y="429577"/>
                    <a:pt x="573565" y="382905"/>
                    <a:pt x="544038" y="336232"/>
                  </a:cubicBezTo>
                  <a:cubicBezTo>
                    <a:pt x="522130" y="300990"/>
                    <a:pt x="523083" y="299085"/>
                    <a:pt x="557373" y="275272"/>
                  </a:cubicBezTo>
                  <a:cubicBezTo>
                    <a:pt x="559278" y="273367"/>
                    <a:pt x="562135" y="271462"/>
                    <a:pt x="566898" y="267652"/>
                  </a:cubicBezTo>
                  <a:cubicBezTo>
                    <a:pt x="549753" y="269557"/>
                    <a:pt x="535465" y="268605"/>
                    <a:pt x="521178" y="271462"/>
                  </a:cubicBezTo>
                  <a:cubicBezTo>
                    <a:pt x="504985" y="274320"/>
                    <a:pt x="493555" y="268605"/>
                    <a:pt x="484030" y="257175"/>
                  </a:cubicBezTo>
                  <a:cubicBezTo>
                    <a:pt x="473553" y="245745"/>
                    <a:pt x="464028" y="235267"/>
                    <a:pt x="452598" y="223837"/>
                  </a:cubicBezTo>
                  <a:cubicBezTo>
                    <a:pt x="427833" y="199072"/>
                    <a:pt x="427833" y="196215"/>
                    <a:pt x="450693" y="172402"/>
                  </a:cubicBezTo>
                  <a:cubicBezTo>
                    <a:pt x="438310" y="172402"/>
                    <a:pt x="438310" y="172402"/>
                    <a:pt x="432595" y="150495"/>
                  </a:cubicBezTo>
                  <a:cubicBezTo>
                    <a:pt x="425928" y="155257"/>
                    <a:pt x="423070" y="162877"/>
                    <a:pt x="420213" y="169545"/>
                  </a:cubicBezTo>
                  <a:cubicBezTo>
                    <a:pt x="413545" y="184785"/>
                    <a:pt x="401163" y="192405"/>
                    <a:pt x="385923" y="191452"/>
                  </a:cubicBezTo>
                  <a:cubicBezTo>
                    <a:pt x="365920" y="189547"/>
                    <a:pt x="354490" y="197167"/>
                    <a:pt x="344965" y="213360"/>
                  </a:cubicBezTo>
                  <a:cubicBezTo>
                    <a:pt x="331630" y="235267"/>
                    <a:pt x="314485" y="255270"/>
                    <a:pt x="299245" y="275272"/>
                  </a:cubicBezTo>
                  <a:cubicBezTo>
                    <a:pt x="295435" y="280035"/>
                    <a:pt x="292578" y="287655"/>
                    <a:pt x="284958" y="284797"/>
                  </a:cubicBezTo>
                  <a:cubicBezTo>
                    <a:pt x="278290" y="281940"/>
                    <a:pt x="281148" y="275272"/>
                    <a:pt x="281148" y="269557"/>
                  </a:cubicBezTo>
                  <a:cubicBezTo>
                    <a:pt x="284005" y="221932"/>
                    <a:pt x="295435" y="177165"/>
                    <a:pt x="321153" y="136207"/>
                  </a:cubicBezTo>
                  <a:cubicBezTo>
                    <a:pt x="324963" y="129540"/>
                    <a:pt x="330678" y="125730"/>
                    <a:pt x="336393" y="121920"/>
                  </a:cubicBezTo>
                  <a:cubicBezTo>
                    <a:pt x="384018" y="86677"/>
                    <a:pt x="434500" y="56197"/>
                    <a:pt x="483078" y="22860"/>
                  </a:cubicBezTo>
                  <a:cubicBezTo>
                    <a:pt x="494508" y="15240"/>
                    <a:pt x="504985" y="4762"/>
                    <a:pt x="518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966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E194F9D-92C5-494D-A71F-52F797241779}"/>
              </a:ext>
            </a:extLst>
          </p:cNvPr>
          <p:cNvSpPr/>
          <p:nvPr userDrawn="1"/>
        </p:nvSpPr>
        <p:spPr>
          <a:xfrm>
            <a:off x="0" y="6578220"/>
            <a:ext cx="12192000" cy="2797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66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965DE85-99CD-45CA-B40D-D66A355C3F59}"/>
              </a:ext>
            </a:extLst>
          </p:cNvPr>
          <p:cNvSpPr/>
          <p:nvPr userDrawn="1"/>
        </p:nvSpPr>
        <p:spPr>
          <a:xfrm rot="3273252" flipH="1">
            <a:off x="-161265" y="292023"/>
            <a:ext cx="1754569" cy="530187"/>
          </a:xfrm>
          <a:custGeom>
            <a:avLst/>
            <a:gdLst>
              <a:gd name="connsiteX0" fmla="*/ 2141990 w 2204904"/>
              <a:gd name="connsiteY0" fmla="*/ 577887 h 666266"/>
              <a:gd name="connsiteX1" fmla="*/ 2204904 w 2204904"/>
              <a:gd name="connsiteY1" fmla="*/ 666266 h 666266"/>
              <a:gd name="connsiteX2" fmla="*/ 1379318 w 2204904"/>
              <a:gd name="connsiteY2" fmla="*/ 666266 h 666266"/>
              <a:gd name="connsiteX3" fmla="*/ 1335129 w 2204904"/>
              <a:gd name="connsiteY3" fmla="*/ 622077 h 666266"/>
              <a:gd name="connsiteX4" fmla="*/ 1379318 w 2204904"/>
              <a:gd name="connsiteY4" fmla="*/ 577887 h 666266"/>
              <a:gd name="connsiteX5" fmla="*/ 1936301 w 2204904"/>
              <a:gd name="connsiteY5" fmla="*/ 288944 h 666266"/>
              <a:gd name="connsiteX6" fmla="*/ 1999215 w 2204904"/>
              <a:gd name="connsiteY6" fmla="*/ 377322 h 666266"/>
              <a:gd name="connsiteX7" fmla="*/ 711754 w 2204904"/>
              <a:gd name="connsiteY7" fmla="*/ 377322 h 666266"/>
              <a:gd name="connsiteX8" fmla="*/ 667564 w 2204904"/>
              <a:gd name="connsiteY8" fmla="*/ 333133 h 666266"/>
              <a:gd name="connsiteX9" fmla="*/ 711754 w 2204904"/>
              <a:gd name="connsiteY9" fmla="*/ 288944 h 666266"/>
              <a:gd name="connsiteX10" fmla="*/ 1730611 w 2204904"/>
              <a:gd name="connsiteY10" fmla="*/ 0 h 666266"/>
              <a:gd name="connsiteX11" fmla="*/ 1793525 w 2204904"/>
              <a:gd name="connsiteY11" fmla="*/ 88378 h 666266"/>
              <a:gd name="connsiteX12" fmla="*/ 44189 w 2204904"/>
              <a:gd name="connsiteY12" fmla="*/ 88378 h 666266"/>
              <a:gd name="connsiteX13" fmla="*/ 0 w 2204904"/>
              <a:gd name="connsiteY13" fmla="*/ 44189 h 666266"/>
              <a:gd name="connsiteX14" fmla="*/ 44190 w 2204904"/>
              <a:gd name="connsiteY14" fmla="*/ 0 h 6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04904" h="666266">
                <a:moveTo>
                  <a:pt x="2141990" y="577887"/>
                </a:moveTo>
                <a:lnTo>
                  <a:pt x="2204904" y="666266"/>
                </a:lnTo>
                <a:lnTo>
                  <a:pt x="1379318" y="666266"/>
                </a:lnTo>
                <a:cubicBezTo>
                  <a:pt x="1354913" y="666266"/>
                  <a:pt x="1335129" y="646482"/>
                  <a:pt x="1335129" y="622077"/>
                </a:cubicBezTo>
                <a:cubicBezTo>
                  <a:pt x="1335129" y="597671"/>
                  <a:pt x="1354913" y="577888"/>
                  <a:pt x="1379318" y="577887"/>
                </a:cubicBezTo>
                <a:close/>
                <a:moveTo>
                  <a:pt x="1936301" y="288944"/>
                </a:moveTo>
                <a:lnTo>
                  <a:pt x="1999215" y="377322"/>
                </a:lnTo>
                <a:lnTo>
                  <a:pt x="711754" y="377322"/>
                </a:lnTo>
                <a:cubicBezTo>
                  <a:pt x="687349" y="377322"/>
                  <a:pt x="667564" y="357538"/>
                  <a:pt x="667564" y="333133"/>
                </a:cubicBezTo>
                <a:cubicBezTo>
                  <a:pt x="667564" y="308728"/>
                  <a:pt x="687348" y="288944"/>
                  <a:pt x="711754" y="288944"/>
                </a:cubicBezTo>
                <a:close/>
                <a:moveTo>
                  <a:pt x="1730611" y="0"/>
                </a:moveTo>
                <a:lnTo>
                  <a:pt x="1793525" y="88378"/>
                </a:lnTo>
                <a:lnTo>
                  <a:pt x="44189" y="88378"/>
                </a:lnTo>
                <a:cubicBezTo>
                  <a:pt x="19785" y="88379"/>
                  <a:pt x="1" y="68594"/>
                  <a:pt x="0" y="44189"/>
                </a:cubicBezTo>
                <a:cubicBezTo>
                  <a:pt x="0" y="19783"/>
                  <a:pt x="19784" y="0"/>
                  <a:pt x="441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66"/>
          </a:p>
        </p:txBody>
      </p:sp>
    </p:spTree>
    <p:extLst>
      <p:ext uri="{BB962C8B-B14F-4D97-AF65-F5344CB8AC3E}">
        <p14:creationId xmlns:p14="http://schemas.microsoft.com/office/powerpoint/2010/main" val="413198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545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7049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015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801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43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796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776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146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BD2A4-9FC0-41D1-876D-DCC72BD47D8E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77042-7AE2-42A6-A1E8-B15E2B148ED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991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2.png"/><Relationship Id="rId7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g"/><Relationship Id="rId7" Type="http://schemas.openxmlformats.org/officeDocument/2006/relationships/image" Target="../media/image7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86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66.pn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109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18.png"/><Relationship Id="rId7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microsoft.com/office/2007/relationships/hdphoto" Target="../media/hdphoto5.wdp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4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.png"/><Relationship Id="rId19" Type="http://schemas.openxmlformats.org/officeDocument/2006/relationships/image" Target="../media/image20.jpeg"/><Relationship Id="rId4" Type="http://schemas.microsoft.com/office/2007/relationships/hdphoto" Target="../media/hdphoto3.wdp"/><Relationship Id="rId9" Type="http://schemas.openxmlformats.org/officeDocument/2006/relationships/image" Target="../media/image11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microsoft.com/office/2007/relationships/hdphoto" Target="../media/hdphoto4.wdp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03121" y="463794"/>
            <a:ext cx="7983908" cy="614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3600" b="1" dirty="0">
                <a:solidFill>
                  <a:srgbClr val="9966FF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รายงานผลการปฏิบัติงาน</a:t>
            </a:r>
          </a:p>
          <a:p>
            <a:pPr algn="ctr"/>
            <a:r>
              <a:rPr lang="th-TH" sz="3600" b="1" dirty="0">
                <a:solidFill>
                  <a:srgbClr val="9966FF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กลุ่มงานระบบการดูแลช่วยเหลือนักเรียน</a:t>
            </a:r>
          </a:p>
          <a:p>
            <a:pPr algn="ctr"/>
            <a:r>
              <a:rPr lang="th-TH" sz="3600" b="1" dirty="0">
                <a:solidFill>
                  <a:srgbClr val="9966FF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ประจำปีการศึกษา 2563</a:t>
            </a: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endParaRPr lang="th-TH" sz="4000" b="1" dirty="0">
              <a:solidFill>
                <a:srgbClr val="000066"/>
              </a:solidFill>
              <a:latin typeface="TH SarabunPSK" panose="020B0500040200020003" pitchFamily="34" charset="-34"/>
              <a:ea typeface="Angsana New" pitchFamily="18" charset="-34"/>
              <a:cs typeface="TH SarabunPSK" panose="020B0500040200020003" pitchFamily="34" charset="-34"/>
            </a:endParaRP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endParaRPr lang="th-TH" sz="1400" b="1" dirty="0">
              <a:solidFill>
                <a:srgbClr val="000066"/>
              </a:solidFill>
              <a:latin typeface="TH SarabunPSK" panose="020B0500040200020003" pitchFamily="34" charset="-34"/>
              <a:ea typeface="Angsana New" pitchFamily="18" charset="-34"/>
              <a:cs typeface="TH SarabunPSK" panose="020B0500040200020003" pitchFamily="34" charset="-34"/>
            </a:endParaRP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endParaRPr lang="th-TH" sz="1400" b="1" dirty="0">
              <a:solidFill>
                <a:srgbClr val="000066"/>
              </a:solidFill>
              <a:latin typeface="TH SarabunPSK" panose="020B0500040200020003" pitchFamily="34" charset="-34"/>
              <a:ea typeface="Angsana New" pitchFamily="18" charset="-34"/>
              <a:cs typeface="TH SarabunPSK" panose="020B0500040200020003" pitchFamily="34" charset="-34"/>
            </a:endParaRP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endParaRPr lang="th-TH" b="1" dirty="0">
              <a:solidFill>
                <a:srgbClr val="000066"/>
              </a:solidFill>
              <a:latin typeface="TH SarabunPSK" panose="020B0500040200020003" pitchFamily="34" charset="-34"/>
              <a:ea typeface="Angsana New" pitchFamily="18" charset="-34"/>
              <a:cs typeface="TH SarabunPSK" panose="020B0500040200020003" pitchFamily="34" charset="-34"/>
            </a:endParaRP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th-TH" b="1" dirty="0">
                <a:solidFill>
                  <a:srgbClr val="003399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นาง</a:t>
            </a:r>
            <a:r>
              <a:rPr lang="th-TH" b="1" dirty="0" err="1">
                <a:solidFill>
                  <a:srgbClr val="003399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สฐาป</a:t>
            </a:r>
            <a:r>
              <a:rPr lang="th-TH" b="1" dirty="0">
                <a:solidFill>
                  <a:srgbClr val="003399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ณ</a:t>
            </a:r>
            <a:r>
              <a:rPr lang="th-TH" b="1" dirty="0" err="1">
                <a:solidFill>
                  <a:srgbClr val="003399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ีย์</a:t>
            </a:r>
            <a:r>
              <a:rPr lang="th-TH" b="1" dirty="0">
                <a:solidFill>
                  <a:srgbClr val="003399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    โสภณอดิศัย</a:t>
            </a:r>
            <a:endParaRPr lang="en-US" b="1" dirty="0">
              <a:solidFill>
                <a:srgbClr val="003399"/>
              </a:solidFill>
              <a:latin typeface="TH SarabunPSK" panose="020B0500040200020003" pitchFamily="34" charset="-34"/>
              <a:ea typeface="Angsana New" pitchFamily="18" charset="-34"/>
              <a:cs typeface="TH SarabunPSK" panose="020B0500040200020003" pitchFamily="34" charset="-34"/>
            </a:endParaRP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en-US" b="1" dirty="0">
                <a:solidFill>
                  <a:srgbClr val="003399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3399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ตำแหน่ง  ครู</a:t>
            </a:r>
            <a:r>
              <a:rPr lang="en-US" b="1" dirty="0">
                <a:solidFill>
                  <a:srgbClr val="003399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3399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วิทยฐานะครูชำนาญการพิเศษ</a:t>
            </a: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th-TH" sz="2400" b="1" dirty="0">
                <a:solidFill>
                  <a:srgbClr val="003399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ปฏิบัติหน้าที่ ผู้ช่วยผู้อำนวยการกลุ่มงานระบบการดูแลช่วยเหลือนักเรียน</a:t>
            </a: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th-TH" sz="2400" b="1" dirty="0">
                <a:solidFill>
                  <a:srgbClr val="003399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โรงเรียนนาเชือกพิทยาสรรค์</a:t>
            </a: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th-TH" sz="2400" b="1" dirty="0">
                <a:solidFill>
                  <a:srgbClr val="003399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สำนักงานเขตพื้นที่การศึกษามัธยมศึกษา  มหาสารคาม</a:t>
            </a:r>
            <a:endParaRPr lang="en-US" sz="2400" b="1" dirty="0">
              <a:solidFill>
                <a:srgbClr val="003399"/>
              </a:solidFill>
              <a:latin typeface="TH SarabunPSK" panose="020B0500040200020003" pitchFamily="34" charset="-34"/>
              <a:ea typeface="Times New Roman" pitchFamily="18" charset="0"/>
              <a:cs typeface="TH SarabunPSK" panose="020B0500040200020003" pitchFamily="34" charset="-34"/>
            </a:endParaRP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endParaRPr lang="en-US" sz="3200" b="1" dirty="0">
              <a:solidFill>
                <a:srgbClr val="00006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th-TH" sz="3200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      </a:t>
            </a:r>
            <a:endParaRPr lang="th-TH" sz="3200" b="1" dirty="0">
              <a:solidFill>
                <a:srgbClr val="00006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987029" y="657560"/>
            <a:ext cx="2820230" cy="548668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5675" t="-10272" r="-23613" b="-35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4"/>
          </a:p>
        </p:txBody>
      </p:sp>
    </p:spTree>
    <p:extLst>
      <p:ext uri="{BB962C8B-B14F-4D97-AF65-F5344CB8AC3E}">
        <p14:creationId xmlns:p14="http://schemas.microsoft.com/office/powerpoint/2010/main" val="3076084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8705345" y="5208408"/>
            <a:ext cx="286385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</a:t>
            </a:r>
            <a:r>
              <a:rPr lang="th-TH" sz="22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เกศฎาภรณ์</a:t>
            </a:r>
            <a:r>
              <a:rPr lang="th-TH" sz="2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สิงห์สุพรรณ</a:t>
            </a:r>
            <a:endParaRPr lang="en-US" sz="22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ctr"/>
            <a:r>
              <a:rPr lang="th-TH" sz="2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เจ้าหน้าที่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1F814B7-9B50-48D0-B85E-3DBB789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05" y="800276"/>
            <a:ext cx="3224930" cy="4297424"/>
          </a:xfrm>
          <a:prstGeom prst="rect">
            <a:avLst/>
          </a:prstGeom>
          <a:ln>
            <a:noFill/>
          </a:ln>
        </p:spPr>
      </p:pic>
      <p:sp>
        <p:nvSpPr>
          <p:cNvPr id="6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3108710" y="1146063"/>
            <a:ext cx="4857295" cy="123611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หน้าที่ที่ได้รับผิดชอบ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งานระดับชั้น</a:t>
            </a: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งานข้อมูลสารสนเทศนักเรียน  ระดับชั้นมัธยมศึกษาปีที่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lang="th-TH" sz="20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C062577-B79A-44A1-A8CE-E31772477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94" y="2708083"/>
            <a:ext cx="2796790" cy="209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30F842E-B9F0-45A0-9360-E42D72DBE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606" y="4109237"/>
            <a:ext cx="2831943" cy="219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7B0C63A-1E2E-406D-AA29-4FE110B3C9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" t="38017" r="-205" b="10530"/>
          <a:stretch/>
        </p:blipFill>
        <p:spPr>
          <a:xfrm>
            <a:off x="5891259" y="2757758"/>
            <a:ext cx="2649388" cy="204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0" y="-209550"/>
            <a:ext cx="1473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1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316" cy="6857824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9073645" y="5348108"/>
            <a:ext cx="2483355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นางสาว</a:t>
            </a:r>
            <a:r>
              <a:rPr lang="th-TH" sz="22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กวิสรา</a:t>
            </a:r>
            <a:r>
              <a:rPr lang="th-TH" sz="2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วงษ์แก้ว</a:t>
            </a:r>
            <a:endParaRPr lang="en-US" sz="22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ctr"/>
            <a:r>
              <a:rPr lang="th-TH" sz="2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เจ้าหน้าที่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5545" r="12741" b="31514"/>
          <a:stretch/>
        </p:blipFill>
        <p:spPr>
          <a:xfrm>
            <a:off x="8369300" y="860595"/>
            <a:ext cx="3932661" cy="447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924310" y="4838845"/>
            <a:ext cx="4857295" cy="15621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หน้าที่ที่ได้รับผิดชอบ</a:t>
            </a: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−  งานโครงการส่งเสริมและพัฒนาทักษะชีวิตนักเรียน</a:t>
            </a:r>
            <a:endParaRPr lang="en-US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−  งานเครือข่ายผู้ปกครอง </a:t>
            </a:r>
            <a:endParaRPr lang="en-US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−  ข้อมูลสารสนเทศนักเรียน</a:t>
            </a:r>
            <a:endParaRPr lang="en-US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" y="3290005"/>
            <a:ext cx="6487711" cy="3618795"/>
          </a:xfrm>
          <a:prstGeom prst="rect">
            <a:avLst/>
          </a:prstGeom>
        </p:spPr>
      </p:pic>
      <p:pic>
        <p:nvPicPr>
          <p:cNvPr id="7" name="รูปภาพ 6" descr="รูปภาพประกอบด้วย ข้อความ, บุคคล, ในอาคาร, พื้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68374C9-8751-4592-8BC7-C04D2E8C6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8" y="562805"/>
            <a:ext cx="2819400" cy="211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50" y="1299830"/>
            <a:ext cx="3157879" cy="210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6" y="2731523"/>
            <a:ext cx="2844158" cy="21336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0" y="-209550"/>
            <a:ext cx="1473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85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5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130715" y="109559"/>
            <a:ext cx="9702206" cy="23602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700" b="1" dirty="0">
                <a:solidFill>
                  <a:srgbClr val="FF339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๏ </a:t>
            </a:r>
            <a:r>
              <a:rPr lang="th-TH" sz="3200" b="1" dirty="0">
                <a:solidFill>
                  <a:srgbClr val="FF339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งานเครือข่ายผู้ปกครอง</a:t>
            </a:r>
          </a:p>
          <a:p>
            <a:r>
              <a:rPr lang="th-TH" sz="20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     </a:t>
            </a: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การประสานความร่วมมือกับคณะกรรมการเครือข่ายผู้ปกครองในการร่วมสนับสนุนกิจกรรมของสถานศึกษาโดยผ่านความเห็นชอบจากผู้บริหารสถานศึกษาและมีการจัดประชุมคณะกรรมการและผู้ปกครองในห้องเรียนตามความเหมาะสม</a:t>
            </a:r>
            <a:endParaRPr lang="th-TH" b="1" dirty="0">
              <a:solidFill>
                <a:srgbClr val="0070C0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en-US" sz="2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63375BD-826C-4D08-9D17-C499FFC43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88" y="2579168"/>
            <a:ext cx="3444999" cy="2615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9C7D790-4FC3-44D3-A39B-D7CEF301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714" y="3834166"/>
            <a:ext cx="3452186" cy="2597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47D2F6F-48DE-4BF4-8457-D1DC0A569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827" y="2539244"/>
            <a:ext cx="3137305" cy="2539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15" y="5408769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8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" y="176"/>
            <a:ext cx="12192316" cy="6857824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39" y="2951433"/>
            <a:ext cx="3530600" cy="2353733"/>
          </a:xfrm>
          <a:prstGeom prst="hexag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74" y="1609796"/>
            <a:ext cx="3480652" cy="2319868"/>
          </a:xfrm>
          <a:prstGeom prst="hexag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64" y="4169972"/>
            <a:ext cx="3434962" cy="2289415"/>
          </a:xfrm>
          <a:prstGeom prst="hexag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2921920" y="479888"/>
            <a:ext cx="6034408" cy="8600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การประชุมผู้ปกครองนักเรียน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43" y="5459025"/>
            <a:ext cx="2899367" cy="205902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B63F790-8A44-4055-8E96-D030D1909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651" y="4157272"/>
            <a:ext cx="2964539" cy="2302115"/>
          </a:xfrm>
          <a:prstGeom prst="hexagon">
            <a:avLst/>
          </a:prstGeom>
        </p:spPr>
      </p:pic>
      <p:sp>
        <p:nvSpPr>
          <p:cNvPr id="12" name="รูปหกเหลี่ยม 11"/>
          <p:cNvSpPr/>
          <p:nvPr/>
        </p:nvSpPr>
        <p:spPr>
          <a:xfrm>
            <a:off x="993246" y="1549697"/>
            <a:ext cx="3410944" cy="2379967"/>
          </a:xfrm>
          <a:prstGeom prst="hexagon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72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5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751377" y="1005909"/>
            <a:ext cx="8989604" cy="517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9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๏ </a:t>
            </a:r>
            <a:r>
              <a:rPr lang="th-TH" sz="3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รายงานโครงการประชุมผู้ปกครองและรายชื่อผู้ปกครองทุกระดับชั้น</a:t>
            </a:r>
          </a:p>
        </p:txBody>
      </p:sp>
      <p:pic>
        <p:nvPicPr>
          <p:cNvPr id="6" name="Picture 15" descr="D:\นาเชือกพิทยาสรรค์\งานกิจการ\งานระบบดูแล\2-2563\ประชุมผู้ปกครอง\รูป\Captur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1891" y="1762442"/>
            <a:ext cx="2783209" cy="393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6" descr="D:\นาเชือกพิทยาสรรค์\งานกิจการ\งานระบบดูแล\2-2563\ประชุมผู้ปกครอง\รูป\2748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1962" y="1762442"/>
            <a:ext cx="2751138" cy="393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8" descr="D:\นาเชือกพิทยาสรรค์\งานกิจการ\งานระบบดูแล\2-2563\ประชุมผู้ปกครอง\รูป\2748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6612" y="1762441"/>
            <a:ext cx="3762375" cy="376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91" y="5319325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34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18" y="1249251"/>
            <a:ext cx="5220774" cy="4726546"/>
          </a:xfrm>
          <a:prstGeom prst="rect">
            <a:avLst/>
          </a:prstGeom>
        </p:spPr>
      </p:pic>
      <p:sp>
        <p:nvSpPr>
          <p:cNvPr id="4" name="กล่องข้อความ 3"/>
          <p:cNvSpPr txBox="1"/>
          <p:nvPr/>
        </p:nvSpPr>
        <p:spPr>
          <a:xfrm>
            <a:off x="2716221" y="495524"/>
            <a:ext cx="5351105" cy="715089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sz="3600" b="1" dirty="0"/>
              <a:t>ผลจากการประชุมเครือข่ายผู้ปกครอง</a:t>
            </a:r>
            <a:endParaRPr lang="en-US" sz="3600" b="1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040192" y="1249251"/>
            <a:ext cx="5653825" cy="472654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1328787"/>
            <a:ext cx="3850784" cy="5529212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86" y="1328787"/>
            <a:ext cx="4275786" cy="5529212"/>
          </a:xfrm>
          <a:prstGeom prst="rect">
            <a:avLst/>
          </a:prstGeom>
        </p:spPr>
      </p:pic>
      <p:sp>
        <p:nvSpPr>
          <p:cNvPr id="4" name="กล่องข้อความ 3"/>
          <p:cNvSpPr txBox="1"/>
          <p:nvPr/>
        </p:nvSpPr>
        <p:spPr>
          <a:xfrm>
            <a:off x="3334404" y="377351"/>
            <a:ext cx="4508827" cy="715089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/>
              <a:t>รายงานการประชุมผู้ปกครอง</a:t>
            </a:r>
            <a:endParaRPr lang="en-US" sz="3600" b="1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72" y="1328787"/>
            <a:ext cx="3812145" cy="55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3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DCED5EE8-853C-4577-A4EC-2EADCD1DCB8C}"/>
              </a:ext>
            </a:extLst>
          </p:cNvPr>
          <p:cNvSpPr/>
          <p:nvPr/>
        </p:nvSpPr>
        <p:spPr>
          <a:xfrm>
            <a:off x="2956687" y="244251"/>
            <a:ext cx="6933038" cy="6093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h-TH" sz="3360" b="1" dirty="0">
                <a:solidFill>
                  <a:srgbClr val="0070C0"/>
                </a:solidFill>
                <a:latin typeface="TH Baijam" pitchFamily="2" charset="-34"/>
                <a:cs typeface="TH Baijam" pitchFamily="2" charset="-34"/>
              </a:rPr>
              <a:t>โครงการ การเยี่ยมบ้านเพื่อติดตามนักเรียนวิกฤต 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FE1D38CB-D86F-4872-BDA9-9D6CB270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330"/>
          <a:stretch>
            <a:fillRect/>
          </a:stretch>
        </p:blipFill>
        <p:spPr>
          <a:xfrm>
            <a:off x="6187375" y="3800461"/>
            <a:ext cx="2415087" cy="293769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5664D3C-098D-4820-B895-C487C722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502" r="5544"/>
          <a:stretch>
            <a:fillRect/>
          </a:stretch>
        </p:blipFill>
        <p:spPr>
          <a:xfrm>
            <a:off x="8804955" y="3800461"/>
            <a:ext cx="2169539" cy="2937690"/>
          </a:xfrm>
          <a:prstGeom prst="rect">
            <a:avLst/>
          </a:prstGeom>
        </p:spPr>
      </p:pic>
      <p:pic>
        <p:nvPicPr>
          <p:cNvPr id="9" name="รูปภาพ 8" descr="D:\นาเชือกพิทยาสรรค์\งานกิจการ\งานระบบดูแล\2-2563\เยี่ยมบ้านรอบ2\1564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7374" y="943833"/>
            <a:ext cx="4386181" cy="276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นาเชือกพิทยาสรรค์\งานกิจการ\งานระบบดูแล\2-2563\เยี่ยมบ้านรอบ2\ม.5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8938" y="926453"/>
            <a:ext cx="5157062" cy="5811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3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24" y="225380"/>
            <a:ext cx="5872766" cy="6433766"/>
          </a:xfrm>
          <a:prstGeom prst="rect">
            <a:avLst/>
          </a:prstGeom>
        </p:spPr>
      </p:pic>
      <p:pic>
        <p:nvPicPr>
          <p:cNvPr id="4" name="Picture 2" descr="D:\นาเชือกพิทยาสรรค์\งานกิจการ\งานระบบดูแล\2-2563\เยี่ยมบ้านรอบ2\Cap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5380"/>
            <a:ext cx="5035638" cy="6754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7340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3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3000627" y="1133710"/>
            <a:ext cx="5525187" cy="517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9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๏ 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th-TH" sz="3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การเช็คนักเรียนเข้าเรียน</a:t>
            </a:r>
          </a:p>
        </p:txBody>
      </p:sp>
      <p:pic>
        <p:nvPicPr>
          <p:cNvPr id="5" name="Picture 4" descr="D:\นาเชือกพิทยาสรรค์\งานกิจการ\งานระบบดูแล\2-2563\เช็คชื่อนักเรียน\รูป\2747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1894" y="1955800"/>
            <a:ext cx="2757805" cy="309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นาเชือกพิทยาสรรค์\งานกิจการ\งานระบบดูแล\2-2563\เช็คชื่อนักเรียน\รูป\2747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2910" y="1993900"/>
            <a:ext cx="3580289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D:\นาเชือกพิทยาสรรค์\งานกิจการ\งานระบบดูแล\2-2563\เช็คชื่อนักเรียน\รูป\2747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7852" y="1790700"/>
            <a:ext cx="2411095" cy="3467100"/>
          </a:xfrm>
          <a:prstGeom prst="rect">
            <a:avLst/>
          </a:prstGeom>
          <a:noFill/>
          <a:ln w="31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33" y="5197264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9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64" y="326438"/>
            <a:ext cx="705686" cy="100864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55" y="520315"/>
            <a:ext cx="1027118" cy="769347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11FDE97-E9A0-41C4-B4D9-9B76B0BE24E2}"/>
              </a:ext>
            </a:extLst>
          </p:cNvPr>
          <p:cNvSpPr txBox="1"/>
          <p:nvPr/>
        </p:nvSpPr>
        <p:spPr>
          <a:xfrm>
            <a:off x="3208196" y="643377"/>
            <a:ext cx="3991093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ข้อมูลส่วนตัว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4B70B456-E555-4FEB-ABEC-BBF1357A87E2}"/>
              </a:ext>
            </a:extLst>
          </p:cNvPr>
          <p:cNvSpPr txBox="1"/>
          <p:nvPr/>
        </p:nvSpPr>
        <p:spPr>
          <a:xfrm>
            <a:off x="437882" y="1680672"/>
            <a:ext cx="11127346" cy="30306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อายุตัว  </a:t>
            </a:r>
            <a:r>
              <a:rPr lang="en-US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58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ปี   อายุราชการ  </a:t>
            </a:r>
            <a:r>
              <a:rPr lang="en-US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29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ปี     วุฒิ </a:t>
            </a:r>
            <a:r>
              <a:rPr lang="th-TH" sz="3600" b="1" dirty="0" err="1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ค.ม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(คอมพิวเตอร์ศึกษา)</a:t>
            </a:r>
            <a:r>
              <a:rPr lang="en-US" sz="3600" b="1" dirty="0">
                <a:solidFill>
                  <a:srgbClr val="000066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</a:t>
            </a:r>
            <a:endParaRPr lang="th-TH" sz="3600" b="1" dirty="0">
              <a:solidFill>
                <a:srgbClr val="000066"/>
              </a:solidFill>
              <a:latin typeface="Angsana New" pitchFamily="18" charset="-34"/>
              <a:ea typeface="Times New Roman" pitchFamily="18" charset="0"/>
              <a:cs typeface="Angsana New" pitchFamily="18" charset="-34"/>
            </a:endParaRPr>
          </a:p>
          <a:p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ปัจจุบันเป็นข้าราชการ  อันดับ </a:t>
            </a:r>
            <a:r>
              <a:rPr lang="th-TH" sz="3600" b="1" dirty="0" err="1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คศ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.3  ตำแหน่งเลขที่  </a:t>
            </a:r>
            <a:r>
              <a:rPr lang="en-US" sz="3600" b="1" dirty="0">
                <a:solidFill>
                  <a:srgbClr val="003399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69675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ขั้น  </a:t>
            </a:r>
            <a:r>
              <a:rPr lang="en-US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53,630 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en-US" sz="3600" b="1" dirty="0">
              <a:solidFill>
                <a:srgbClr val="00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อาศัยเบิกอัตราเงินเดือน อันดับ  </a:t>
            </a:r>
            <a:r>
              <a:rPr lang="th-TH" sz="3600" b="1" dirty="0" err="1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คศ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3   เกษียณอายุ  วันที่  1  ตุลาคม พ.ศ. 25</a:t>
            </a:r>
            <a:r>
              <a:rPr lang="en-US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66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</a:p>
          <a:p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ในรอบครึ่งปีที่แล้วมา  มีวันลากิจ.....-....ครั้ง. มีวันลาป่วย ....</a:t>
            </a:r>
            <a:r>
              <a:rPr lang="en-US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.....ครั้ง</a:t>
            </a:r>
            <a:r>
              <a:rPr lang="en-US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</a:p>
          <a:p>
            <a:endParaRPr lang="th-TH" sz="28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13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3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107432" y="103032"/>
            <a:ext cx="10213097" cy="148612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๏ </a:t>
            </a:r>
            <a:r>
              <a:rPr lang="en-US" sz="3600" dirty="0"/>
              <a:t> </a:t>
            </a:r>
            <a:r>
              <a:rPr lang="th-TH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แจ้งการขาดเรียน หนีเรียน ของนักเรียนให้ผู้ปกครองนักเรียนทราบทุกๆ เดือน</a:t>
            </a:r>
            <a:endParaRPr lang="en-US" sz="3600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" name="Picture 5" descr="D:\นาเชือกพิทยาสรรค์\งานกิจการ\งานระบบดูแล\2-2563\เช็คชื่อนักเรียน\รูป\274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700" y="1862225"/>
            <a:ext cx="2819400" cy="34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:\นาเชือกพิทยาสรรค์\งานกิจการ\งานระบบดูแล\2-2563\เช็คชื่อนักเรียน\รูป\2747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787" y="1862224"/>
            <a:ext cx="2411413" cy="3420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7" descr="D:\นาเชือกพิทยาสรรค์\งานกิจการ\งานระบบดูแล\2-2563\เช็คชื่อนักเรียน\รูป\2747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5887" y="1838413"/>
            <a:ext cx="2678113" cy="344478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33" y="5197264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21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3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107433" y="103032"/>
            <a:ext cx="9666583" cy="146072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9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๏ </a:t>
            </a:r>
            <a:r>
              <a:rPr lang="th-TH" sz="32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ควบคุม กำกับดูแลการมาเรียน การลา การมาสายของนักเรียน โดยส่งหนังสือถึงผู้ปกครองเมื่อนักเรียนขาดเรียน 3 วันขึ้นไป 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9A0A173-4841-4923-936D-42563C71B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40" y="2058438"/>
            <a:ext cx="3776827" cy="351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0D3821E-0C0D-4B9F-A01E-D262CF7A9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159" y="2058439"/>
            <a:ext cx="3670142" cy="351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05" y="5397413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82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3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107433" y="177"/>
            <a:ext cx="9375970" cy="153815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9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๏ 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th-TH" sz="36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งานการบริหารข้อมูลนักเรียนรายบุคคล </a:t>
            </a:r>
          </a:p>
          <a:p>
            <a:pPr algn="ctr"/>
            <a:r>
              <a:rPr lang="th-TH" sz="36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การคัดกรองและการส่งต่อนักเรียน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33" y="5197264"/>
            <a:ext cx="2899367" cy="2059024"/>
          </a:xfrm>
          <a:prstGeom prst="rect">
            <a:avLst/>
          </a:prstGeom>
        </p:spPr>
      </p:pic>
      <p:pic>
        <p:nvPicPr>
          <p:cNvPr id="9" name="รูปภาพ 8" descr="รูปภาพประกอบด้วย ข้อความ, บุคคล, ในอาคาร, พื้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68374C9-8751-4592-8BC7-C04D2E8C6F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936622"/>
            <a:ext cx="3905227" cy="292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 descr="รูปภาพประกอบด้วย บุคคล, โต๊ะ, ในอาคาร, กลุ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BD63BC7-4B51-4288-810C-78E7A19FD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84" y="2609935"/>
            <a:ext cx="3982616" cy="29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353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3863664" y="450760"/>
            <a:ext cx="4069724" cy="783193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0070C0"/>
                </a:solidFill>
              </a:rPr>
              <a:t>การส่งต่อภายนอก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4" y="1725768"/>
            <a:ext cx="5966178" cy="4662152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02" y="1725768"/>
            <a:ext cx="5174045" cy="466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93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343954" y="22423"/>
            <a:ext cx="7059531" cy="1120462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สรุปรายงานการเข้าเรียน ภาคเรียนที่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ปีการศึกษา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2564</a:t>
            </a:r>
            <a:br>
              <a:rPr lang="en-US" sz="3200" b="1" dirty="0">
                <a:latin typeface="TH SarabunPSK" pitchFamily="34" charset="-34"/>
                <a:cs typeface="TH SarabunPSK" pitchFamily="34" charset="-34"/>
              </a:rPr>
            </a:br>
            <a:endParaRPr lang="th-TH" sz="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166910" y="4143379"/>
            <a:ext cx="8072494" cy="1510445"/>
          </a:xfrm>
        </p:spPr>
        <p:txBody>
          <a:bodyPr>
            <a:normAutofit fontScale="92500"/>
          </a:bodyPr>
          <a:lstStyle/>
          <a:p>
            <a:r>
              <a:rPr lang="th-TH" sz="3500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สรุป ผลการขาดเรียนโดยภาพรวมของนักเรียนมีการขาดเรียนลดลง เนื่องจากมีการแจ้งครูที่ปรึกษาออกกำกับดูแลให้นักเรียนเข้าเรียนและออกเยี่ยมบ้านนักเรียนที่มีปัญหาการขาดเรียนจำนวนมาก</a:t>
            </a:r>
            <a:endParaRPr lang="en-US" sz="3500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908846"/>
              </p:ext>
            </p:extLst>
          </p:nvPr>
        </p:nvGraphicFramePr>
        <p:xfrm>
          <a:off x="1824014" y="1441615"/>
          <a:ext cx="7358114" cy="2142939"/>
        </p:xfrm>
        <a:graphic>
          <a:graphicData uri="http://schemas.openxmlformats.org/drawingml/2006/table">
            <a:tbl>
              <a:tblPr/>
              <a:tblGrid>
                <a:gridCol w="1265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96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9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80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48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6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เดือน</a:t>
                      </a:r>
                      <a:endParaRPr lang="en-US" sz="11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ม.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ม.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ม.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3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ม.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ม.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5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ม.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6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รวม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ร้อยละ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ธันวาคม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33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85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65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68</a:t>
                      </a:r>
                      <a:endParaRPr lang="en-US" sz="11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39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82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372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20.22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มกราคม</a:t>
                      </a:r>
                      <a:endParaRPr lang="en-US" sz="11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21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35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33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43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202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10.98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กุมภาพันธ์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15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22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28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32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22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32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151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8.21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มีนาคม</a:t>
                      </a:r>
                      <a:endParaRPr lang="en-US" sz="11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13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16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8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5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14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15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71</a:t>
                      </a:r>
                      <a:endParaRPr lang="en-US" sz="11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3.86</a:t>
                      </a:r>
                      <a:endParaRPr lang="en-US" sz="11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662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pic>
        <p:nvPicPr>
          <p:cNvPr id="3" name="Picture 7" descr="D:\นาเชือกพิทยาสรรค์\งานกิจการ\งานระบบดูแล\2-2563\คัดกรองนักเรียน\คัดกรอง 63_๒๑๐๓๑๗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0433" y="2138036"/>
            <a:ext cx="2586016" cy="330334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D:\นาเชือกพิทยาสรรค์\งานกิจการ\งานระบบดูแล\2-2563\คัดกรองนักเรียน\คัดกรอง 63_๒๑๐๓๑๗_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4042" y="2109859"/>
            <a:ext cx="2419892" cy="330334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869958" y="721413"/>
            <a:ext cx="7186561" cy="76095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๏ 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th-TH" sz="3600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งานคัดกรองนักเรียนเป็นรายบุคคล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33" y="5197264"/>
            <a:ext cx="2899367" cy="2059024"/>
          </a:xfrm>
          <a:prstGeom prst="rect">
            <a:avLst/>
          </a:prstGeom>
        </p:spPr>
      </p:pic>
      <p:pic>
        <p:nvPicPr>
          <p:cNvPr id="8" name="Picture 9" descr="D:\นาเชือกพิทยาสรรค์\งานกิจการ\งานระบบดูแล\2-2563\คัดกรองนักเรียน\คัดกรอง 63_๒๑๐๓๑๗_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0017" y="2109859"/>
            <a:ext cx="2352823" cy="335969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406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1700012"/>
            <a:ext cx="3833135" cy="434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3088121" y="495953"/>
            <a:ext cx="6508601" cy="77250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งานระดับชั้นมีการประชุมประสานงาน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8478C7E-8F9F-4996-A1AA-C7D67DDAF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059" y="1700012"/>
            <a:ext cx="3337013" cy="434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3EF44A1-5ACC-4F8D-AAEE-6EEE23369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642" y="1700012"/>
            <a:ext cx="3602161" cy="419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91" y="5319325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44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" y="-295504"/>
            <a:ext cx="12192316" cy="6857824"/>
          </a:xfrm>
          <a:prstGeom prst="rect">
            <a:avLst/>
          </a:prstGeom>
        </p:spPr>
      </p:pic>
      <p:sp>
        <p:nvSpPr>
          <p:cNvPr id="5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570913" y="-66440"/>
            <a:ext cx="10264772" cy="12697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th-TH" sz="32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ประสานงานกับครูที่ปรึกษา และผู้ปกครองนักเรียน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th-TH" sz="3200" b="1" dirty="0">
                <a:solidFill>
                  <a:srgbClr val="00206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เพื่อร่วมแก้ไขพัฒนานักเรียนที่มีพฤติกรรมที่ไม่เหมาะสมกับสภาพนักเรียน </a:t>
            </a:r>
            <a:endParaRPr lang="en-US" sz="3200" b="1" dirty="0">
              <a:solidFill>
                <a:srgbClr val="002060"/>
              </a:solidFill>
              <a:effectLst/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A7BB716-3A69-4B52-AA22-9DEA37B49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15" y="1545465"/>
            <a:ext cx="3324034" cy="247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08508F8-B8A1-402F-A844-C20924541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9" y="4271216"/>
            <a:ext cx="3472298" cy="203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F5588DC-E95D-4E15-BB2F-7D0BEAD3C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758" y="1545464"/>
            <a:ext cx="2870501" cy="247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18EA165-0D4D-412E-A4B6-52F8AB846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1855" y="1545464"/>
            <a:ext cx="3079430" cy="248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 descr="รูปภาพประกอบด้วย บุคคล, โต๊ะ, ในอาคาร, กลุ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BD63BC7-4B51-4288-810C-78E7A19FD0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55" y="4335628"/>
            <a:ext cx="3079429" cy="2068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44" y="5528800"/>
            <a:ext cx="2899367" cy="2059024"/>
          </a:xfrm>
          <a:prstGeom prst="rect">
            <a:avLst/>
          </a:prstGeom>
        </p:spPr>
      </p:pic>
      <p:pic>
        <p:nvPicPr>
          <p:cNvPr id="14" name="Picture 4" descr="D:\นาเชือกพิทยาสรรค์\งานกิจการ\งานระบบดูแล\2-2563\เยี่ยมบ้านรอบ2\274381_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4728" y="4276483"/>
            <a:ext cx="3003788" cy="212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18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5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041994" y="476518"/>
            <a:ext cx="9575205" cy="11363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    </a:t>
            </a:r>
            <a:r>
              <a:rPr lang="th-TH" sz="3200" b="1" dirty="0">
                <a:solidFill>
                  <a:srgbClr val="0070C0"/>
                </a:solidFill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มี</a:t>
            </a:r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ติดตามและตรวจสอบการปฏิบัติงานของครูที่ปรึกษาให้สามารถปกครองนักเรียนที่รับผิดชอบอย่างใกล้ชิดและมีคุณภาพ</a:t>
            </a:r>
            <a:endParaRPr lang="th-TH" sz="32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F21350A-04AA-4A38-B818-127A5D97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82" y="1969500"/>
            <a:ext cx="3004186" cy="211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644655-C1FD-43D8-B180-A6567493F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420" y="3448136"/>
            <a:ext cx="3160450" cy="226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4DAAF18-BEF8-4EB2-AE25-AC2E8F30F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722" y="1969500"/>
            <a:ext cx="3049877" cy="226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15" y="5375618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88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3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092794" y="218941"/>
            <a:ext cx="9740305" cy="196545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0070C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โครงการส่งเสริมพัฒนานักเรียนและแก้ไขปัญหานักเรียนกลุ่มเสี่ยงและกลุ่มมีปัญหา</a:t>
            </a:r>
          </a:p>
          <a:p>
            <a:r>
              <a:rPr lang="th-TH" b="1" dirty="0">
                <a:solidFill>
                  <a:srgbClr val="0070C0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             มีการดำเนินการป้องกันและแก้ไขทั้งที่เป็นกลุ่มเสี่ยงและกลุ่มมีปัญหาและประสานงานกับครูประจำชั้นและผู้ปกครองนักเรียนกลุ่มเสี่ยงและกลุ่มมีปัญหา</a:t>
            </a:r>
            <a:endParaRPr lang="th-TH" b="1" dirty="0">
              <a:solidFill>
                <a:srgbClr val="0070C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EEC71B4-A815-41DB-8200-144AB3124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563" y="2353216"/>
            <a:ext cx="2476164" cy="330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767739C-2EA5-4E05-964F-5CAAE0BB6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919" y="2353216"/>
            <a:ext cx="2483799" cy="331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AD46960-3E14-431E-9A5E-E328A0FBD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758" y="2353216"/>
            <a:ext cx="2458141" cy="334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48" y="5380984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9" y="103031"/>
            <a:ext cx="11951594" cy="66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20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3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2459865" y="271493"/>
            <a:ext cx="5434884" cy="6623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โครงการพัฒนาทักษะชีวิตนักเรียน</a:t>
            </a:r>
          </a:p>
        </p:txBody>
      </p:sp>
      <p:pic>
        <p:nvPicPr>
          <p:cNvPr id="5" name="รูปภาพ 4"/>
          <p:cNvPicPr/>
          <p:nvPr/>
        </p:nvPicPr>
        <p:blipFill rotWithShape="1">
          <a:blip r:embed="rId3"/>
          <a:srcRect t="4138"/>
          <a:stretch/>
        </p:blipFill>
        <p:spPr bwMode="auto">
          <a:xfrm>
            <a:off x="1223011" y="1205173"/>
            <a:ext cx="3117896" cy="307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t="4930" r="-515" b="44606"/>
          <a:stretch/>
        </p:blipFill>
        <p:spPr>
          <a:xfrm>
            <a:off x="4583804" y="1205173"/>
            <a:ext cx="2491118" cy="305331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8"/>
          <a:stretch/>
        </p:blipFill>
        <p:spPr>
          <a:xfrm>
            <a:off x="7330519" y="1205173"/>
            <a:ext cx="3680381" cy="307944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57586" y="3480295"/>
            <a:ext cx="2480487" cy="384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b="2595"/>
          <a:stretch/>
        </p:blipFill>
        <p:spPr bwMode="auto">
          <a:xfrm rot="16200000">
            <a:off x="2586838" y="3445614"/>
            <a:ext cx="2480487" cy="391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201" y="5315972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02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5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425719" y="497073"/>
            <a:ext cx="9766021" cy="10226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b="1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ครูประจำชั้นและผู้ปกครองร่วมมือกันในการแก้ไขปัญหานักเรียนกลุ่มเสี่ยงและกลุ่มมีปัญหา</a:t>
            </a:r>
            <a:endParaRPr lang="th-TH" sz="36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272" y="1866900"/>
            <a:ext cx="4550378" cy="3899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BF04440-BE92-42A0-B671-42F44E4A9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127" y="3826672"/>
            <a:ext cx="2093795" cy="1900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3C55BD0-FCA0-4E0F-907F-168CE65D9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42" y="1853227"/>
            <a:ext cx="2134481" cy="186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F3D2185-46A4-462C-9F5E-20651B485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72" y="1866900"/>
            <a:ext cx="2127824" cy="1792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FBB238A-497F-4F48-8547-31C39E987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046" y="3857804"/>
            <a:ext cx="2023603" cy="1836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48" y="5380984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36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5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168815" y="244874"/>
            <a:ext cx="10486565" cy="22416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ผลที่เกิดกับผู้เรียน ผู้มีคุณธรรม จริยธรรม และค่านิยมที่พึงประสงค์ จนได้รับรางวัลต่างๆ</a:t>
            </a:r>
          </a:p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นายภา</a:t>
            </a:r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นุวัฒน์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ศรีชุม     </a:t>
            </a:r>
            <a:r>
              <a:rPr lang="th-TH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๏ ได้รับพระราชทานรางวัลเยาวชนดีเด่น                               </a:t>
            </a:r>
          </a:p>
          <a:p>
            <a:r>
              <a:rPr lang="th-TH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                   ๏ ได้รับรางวัลชนะเลิศ  การเดี่ยวแคน เนื่องในเทศกาลไหมนานาชาติประเพณีผูกเสี่ยว</a:t>
            </a:r>
          </a:p>
          <a:p>
            <a:r>
              <a:rPr lang="th-TH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                      และงานกาชาดจังหวัดขอนแก่น  ปี พ.ศ. </a:t>
            </a:r>
            <a:r>
              <a:rPr lang="en-US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2562</a:t>
            </a:r>
            <a:r>
              <a:rPr lang="th-TH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-</a:t>
            </a:r>
            <a:r>
              <a:rPr lang="en-US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2563</a:t>
            </a:r>
          </a:p>
          <a:p>
            <a:r>
              <a:rPr lang="en-US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              </a:t>
            </a:r>
            <a:r>
              <a:rPr lang="th-TH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๏</a:t>
            </a:r>
            <a:r>
              <a:rPr lang="en-US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ได้รับ</a:t>
            </a:r>
            <a:r>
              <a:rPr lang="th-TH" sz="2400" b="1" dirty="0" err="1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รางวัลวัฒนคุณา</a:t>
            </a:r>
            <a:r>
              <a:rPr lang="th-TH" sz="2400" b="1" dirty="0">
                <a:solidFill>
                  <a:srgbClr val="0033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ธร 2563 จากกระทรวงวัฒนธรรม</a:t>
            </a:r>
          </a:p>
          <a:p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48" y="5380984"/>
            <a:ext cx="2899367" cy="2059024"/>
          </a:xfrm>
          <a:prstGeom prst="rect">
            <a:avLst/>
          </a:prstGeom>
        </p:spPr>
      </p:pic>
      <p:grpSp>
        <p:nvGrpSpPr>
          <p:cNvPr id="7" name="กลุ่ม 6"/>
          <p:cNvGrpSpPr/>
          <p:nvPr/>
        </p:nvGrpSpPr>
        <p:grpSpPr>
          <a:xfrm>
            <a:off x="1795021" y="2377085"/>
            <a:ext cx="8271106" cy="4345651"/>
            <a:chOff x="1593215" y="1711053"/>
            <a:chExt cx="5334000" cy="3558629"/>
          </a:xfrm>
        </p:grpSpPr>
        <p:pic>
          <p:nvPicPr>
            <p:cNvPr id="8" name="รูปภาพ 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15" y="1711053"/>
              <a:ext cx="5334000" cy="16287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รูปภาพ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15" y="3434012"/>
              <a:ext cx="2710086" cy="18356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รูปภาพ 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15" y="3434011"/>
              <a:ext cx="2603500" cy="18356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8651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sp>
        <p:nvSpPr>
          <p:cNvPr id="5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455042" y="182420"/>
            <a:ext cx="8281295" cy="9808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9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ผลงานเชิงประจักษ์ด้านส่งเสริมพัฒนานักเรียนและแก้ไขปัญหานักเรียนกลุ่มเสี่ยงและกลุ่มมีปัญหา</a:t>
            </a:r>
            <a:endParaRPr lang="en-US" sz="3200" b="1" dirty="0">
              <a:solidFill>
                <a:srgbClr val="003399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C81F16B-DEFD-4A26-919D-7412FE546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584" y="926292"/>
            <a:ext cx="1016895" cy="76169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01870AE-15F8-4BF8-B491-2905E331C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94" y="694413"/>
            <a:ext cx="659805" cy="94306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8" y="1625600"/>
            <a:ext cx="2417272" cy="4706598"/>
          </a:xfrm>
          <a:prstGeom prst="rect">
            <a:avLst/>
          </a:prstGeom>
        </p:spPr>
      </p:pic>
      <p:sp>
        <p:nvSpPr>
          <p:cNvPr id="8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455042" y="1954260"/>
            <a:ext cx="1123058" cy="547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000" b="1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ครู</a:t>
            </a:r>
            <a:endParaRPr lang="th-TH" sz="3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9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353442" y="3053142"/>
            <a:ext cx="1262758" cy="547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000" b="1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นักเรียน</a:t>
            </a:r>
            <a:endParaRPr lang="th-TH" sz="3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0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353442" y="4063124"/>
            <a:ext cx="1380382" cy="547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000" b="1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โรงเรียน</a:t>
            </a:r>
            <a:endParaRPr lang="th-TH" sz="3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1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1328042" y="5162006"/>
            <a:ext cx="1262758" cy="547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000" b="1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ชุมชน</a:t>
            </a:r>
            <a:endParaRPr lang="th-TH" sz="3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449532" y="1554254"/>
            <a:ext cx="8579335" cy="1384995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>
                <a:solidFill>
                  <a:srgbClr val="FF339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ครูได้ รู้จักปัญหาของนักเรียนในที่ปรึกษาให้การช่วยอย่างเหมาะสม สามารถป้องกันปัญหาที่จะเกิดได้อย่างทันเวลา  ครูได้รับรางวัลครูผู้ปฏิบัติงานระบบดูแลช่วยเหลือนักเรียนดีเด่น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449533" y="3066708"/>
            <a:ext cx="8579334" cy="954107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3399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นักเรียนมีคุณลักษณะอันพึงประสงค์ตามที่โรงเรียนต้องการและเป็นคนดีของสังคม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449532" y="4062703"/>
            <a:ext cx="8579335" cy="954107"/>
          </a:xfrm>
          <a:prstGeom prst="rect">
            <a:avLst/>
          </a:prstGeom>
          <a:ln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B05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โรงเรียนได้รับความร่วมมือจากผู้ปกครองทำให้การบริหารงานละการดูแลช่วยเหลือนักเรียนเป็นไปอย่างมีประสิทธิภาพ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449532" y="5088156"/>
            <a:ext cx="8579335" cy="954107"/>
          </a:xfrm>
          <a:prstGeom prst="rect">
            <a:avLst/>
          </a:prstGeom>
          <a:ln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>
                <a:solidFill>
                  <a:srgbClr val="7030A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ผู้ปกครองได้รับรู้ข้อมูลนักเรียนในด้านต่างๆจากครูซึ่งทำให้การดูแลนักเรียนได้อย่างทั่วถึงสามารถป้องกันและลดปัญหาของวัยรุ่นของชุมชนมีความ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949" y="5254311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5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2711184"/>
            <a:ext cx="3932350" cy="349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 descr="3405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"/>
          <a:stretch>
            <a:fillRect/>
          </a:stretch>
        </p:blipFill>
        <p:spPr bwMode="auto">
          <a:xfrm>
            <a:off x="5615190" y="2711184"/>
            <a:ext cx="4713666" cy="349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938824" y="115910"/>
            <a:ext cx="9905545" cy="215739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ผลที่เกิดกับผู้เรียน</a:t>
            </a:r>
          </a:p>
          <a:p>
            <a:r>
              <a:rPr lang="th-TH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นางสาวสาวิณ</a:t>
            </a:r>
            <a:r>
              <a:rPr lang="th-TH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ิตย์</a:t>
            </a:r>
            <a:r>
              <a:rPr lang="th-TH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ปิดตาทะโน   </a:t>
            </a:r>
            <a:endParaRPr lang="en-US" sz="3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๏ 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ได้รับรางวัลคนดีของสังคมประจำปี พ.ศ. 2563ในโครงการเทิดพระเกียรติองค์ราชัน รัฐ  ราษฎร์ ร่วมใจ</a:t>
            </a:r>
            <a:r>
              <a:rPr lang="th-TH" sz="3600" b="1" dirty="0" err="1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กด</a:t>
            </a:r>
            <a:r>
              <a:rPr lang="th-TH" sz="3600" b="1" dirty="0" err="1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ิ์</a:t>
            </a:r>
            <a:r>
              <a:rPr lang="th-TH" sz="36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ทำความดีคืนคุณแผ่นดิน</a:t>
            </a:r>
            <a:endParaRPr lang="en-US" sz="3600" b="1" dirty="0">
              <a:solidFill>
                <a:srgbClr val="00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15" y="5375618"/>
            <a:ext cx="2899367" cy="20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75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" y="0"/>
            <a:ext cx="12192316" cy="685782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12" y="-446052"/>
            <a:ext cx="8311775" cy="2090001"/>
          </a:xfrm>
          <a:prstGeom prst="rect">
            <a:avLst/>
          </a:prstGeom>
        </p:spPr>
      </p:pic>
      <p:sp>
        <p:nvSpPr>
          <p:cNvPr id="5" name="Text Box 1"/>
          <p:cNvSpPr txBox="1"/>
          <p:nvPr/>
        </p:nvSpPr>
        <p:spPr>
          <a:xfrm>
            <a:off x="2494280" y="365269"/>
            <a:ext cx="6624320" cy="46736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000" b="1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โครงสร้างกลุ่มงานระบบดูแลช่วยเหลือนักเรียน</a:t>
            </a:r>
            <a:r>
              <a:rPr lang="en-US" sz="2000" b="1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  </a:t>
            </a:r>
            <a:r>
              <a:rPr lang="th-TH" sz="2000" b="1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โรงเรียนนาเชือกพิทยาสรรค์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pic>
        <p:nvPicPr>
          <p:cNvPr id="8" name="Picture 3" descr="D:\นาเชือกพิทยาสรรค์\งานกิจการ\งานระบบดูแล\แบบฟอรืมเอกสาร\รูปหัวหน้าระดับ\ปราณี-removebg-preview.png"/>
          <p:cNvPicPr>
            <a:picLocks noChangeAspect="1" noChangeArrowheads="1"/>
          </p:cNvPicPr>
          <p:nvPr/>
        </p:nvPicPr>
        <p:blipFill>
          <a:blip r:embed="rId5"/>
          <a:srcRect l="5786" t="15187" r="17460"/>
          <a:stretch>
            <a:fillRect/>
          </a:stretch>
        </p:blipFill>
        <p:spPr bwMode="auto">
          <a:xfrm>
            <a:off x="700946" y="1721718"/>
            <a:ext cx="2332071" cy="2814102"/>
          </a:xfrm>
          <a:prstGeom prst="rect">
            <a:avLst/>
          </a:prstGeom>
          <a:noFill/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22" y="1543495"/>
            <a:ext cx="4043688" cy="349368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27" y="4826000"/>
            <a:ext cx="2900032" cy="615937"/>
          </a:xfrm>
          <a:prstGeom prst="rect">
            <a:avLst/>
          </a:prstGeom>
        </p:spPr>
      </p:pic>
      <p:pic>
        <p:nvPicPr>
          <p:cNvPr id="11" name="รูปภาพ 10"/>
          <p:cNvPicPr/>
          <p:nvPr/>
        </p:nvPicPr>
        <p:blipFill>
          <a:blip r:embed="rId8"/>
          <a:srcRect b="5983"/>
          <a:stretch>
            <a:fillRect/>
          </a:stretch>
        </p:blipFill>
        <p:spPr bwMode="auto">
          <a:xfrm>
            <a:off x="6511825" y="995092"/>
            <a:ext cx="1107822" cy="1010973"/>
          </a:xfrm>
          <a:prstGeom prst="ellips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00" y="885090"/>
            <a:ext cx="1684449" cy="1291411"/>
          </a:xfrm>
          <a:prstGeom prst="rect">
            <a:avLst/>
          </a:prstGeom>
        </p:spPr>
      </p:pic>
      <p:pic>
        <p:nvPicPr>
          <p:cNvPr id="14" name="รูปภาพ 13"/>
          <p:cNvPicPr/>
          <p:nvPr/>
        </p:nvPicPr>
        <p:blipFill>
          <a:blip r:embed="rId10"/>
          <a:srcRect l="43392" t="5164" r="23636" b="59683"/>
          <a:stretch>
            <a:fillRect/>
          </a:stretch>
        </p:blipFill>
        <p:spPr bwMode="auto">
          <a:xfrm>
            <a:off x="6662344" y="2516230"/>
            <a:ext cx="856055" cy="102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11"/>
          <a:srcRect b="5923"/>
          <a:stretch/>
        </p:blipFill>
        <p:spPr>
          <a:xfrm>
            <a:off x="5788283" y="2098054"/>
            <a:ext cx="2501482" cy="493778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84" y="2569175"/>
            <a:ext cx="1502511" cy="115192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2067" y="3641069"/>
            <a:ext cx="2396538" cy="487983"/>
          </a:xfrm>
          <a:prstGeom prst="rect">
            <a:avLst/>
          </a:prstGeom>
        </p:spPr>
      </p:pic>
      <p:pic>
        <p:nvPicPr>
          <p:cNvPr id="23" name="รูปภาพ 22" descr="D:\นาเชือกพิทยาสรรค์\งานกิจการ\งานระบบดูแล\แบบฟอรืมเอกสาร\รูปหัวหน้าระดับ\download (4).jpg"/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332147" y="4370774"/>
            <a:ext cx="940160" cy="103802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53" y="4307255"/>
            <a:ext cx="1067470" cy="1134682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16"/>
          <a:srcRect l="9364" t="612" r="6243" b="2557"/>
          <a:stretch/>
        </p:blipFill>
        <p:spPr>
          <a:xfrm>
            <a:off x="3995777" y="5446920"/>
            <a:ext cx="1587500" cy="393700"/>
          </a:xfrm>
          <a:prstGeom prst="rect">
            <a:avLst/>
          </a:prstGeom>
        </p:spPr>
      </p:pic>
      <p:pic>
        <p:nvPicPr>
          <p:cNvPr id="25" name="Picture 7" descr="C:\Users\Administrator\Desktop\รูป\74157224_567548223785973_566341749224505344_n-removebg-preview.png"/>
          <p:cNvPicPr>
            <a:picLocks noChangeAspect="1" noChangeArrowheads="1"/>
          </p:cNvPicPr>
          <p:nvPr/>
        </p:nvPicPr>
        <p:blipFill>
          <a:blip r:embed="rId17"/>
          <a:srcRect l="43725" t="3823" r="32882" b="56471"/>
          <a:stretch>
            <a:fillRect/>
          </a:stretch>
        </p:blipFill>
        <p:spPr bwMode="auto">
          <a:xfrm>
            <a:off x="6000555" y="4342721"/>
            <a:ext cx="872714" cy="987519"/>
          </a:xfrm>
          <a:prstGeom prst="ellipse">
            <a:avLst/>
          </a:prstGeom>
          <a:noFill/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75" y="4271133"/>
            <a:ext cx="1049666" cy="1080924"/>
          </a:xfrm>
          <a:prstGeom prst="rect">
            <a:avLst/>
          </a:prstGeom>
        </p:spPr>
      </p:pic>
      <p:pic>
        <p:nvPicPr>
          <p:cNvPr id="26" name="รูปภาพ 25"/>
          <p:cNvPicPr/>
          <p:nvPr/>
        </p:nvPicPr>
        <p:blipFill>
          <a:blip r:embed="rId19"/>
          <a:stretch>
            <a:fillRect/>
          </a:stretch>
        </p:blipFill>
        <p:spPr bwMode="auto">
          <a:xfrm>
            <a:off x="7619647" y="4301611"/>
            <a:ext cx="918895" cy="102862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61" y="4207298"/>
            <a:ext cx="1049666" cy="1144758"/>
          </a:xfrm>
          <a:prstGeom prst="rect">
            <a:avLst/>
          </a:prstGeom>
        </p:spPr>
      </p:pic>
      <p:pic>
        <p:nvPicPr>
          <p:cNvPr id="27" name="รูปภาพ 26" descr="D:\นาเชือกพิทยาสรรค์\งานกิจการ\งานระบบดูแล\แบบฟอรืมเอกสาร\รูปหัวหน้าระดับ\74634643_2494247203955714_3029583764964507648_n-removebg-preview.png"/>
          <p:cNvPicPr/>
          <p:nvPr/>
        </p:nvPicPr>
        <p:blipFill>
          <a:blip r:embed="rId21"/>
          <a:srcRect l="25405" t="9532" r="27713" b="53552"/>
          <a:stretch>
            <a:fillRect/>
          </a:stretch>
        </p:blipFill>
        <p:spPr bwMode="auto">
          <a:xfrm>
            <a:off x="9096241" y="4129052"/>
            <a:ext cx="1119219" cy="112294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145750"/>
            <a:ext cx="1049666" cy="1184490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51741" y="5493273"/>
            <a:ext cx="1390844" cy="30484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08215" y="5513093"/>
            <a:ext cx="1607220" cy="30240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0" name="รูปภาพ 29"/>
          <p:cNvPicPr>
            <a:picLocks noChangeAspect="1"/>
          </p:cNvPicPr>
          <p:nvPr/>
        </p:nvPicPr>
        <p:blipFill rotWithShape="1">
          <a:blip r:embed="rId25"/>
          <a:srcRect l="6111" t="-1609" r="8847" b="818"/>
          <a:stretch/>
        </p:blipFill>
        <p:spPr>
          <a:xfrm>
            <a:off x="9045602" y="5481866"/>
            <a:ext cx="1371600" cy="30480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50134" y="5985239"/>
            <a:ext cx="1576013" cy="552628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91494" y="5985239"/>
            <a:ext cx="1427622" cy="552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045602" y="5970488"/>
            <a:ext cx="2339715" cy="5435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2374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2524"/>
            <a:ext cx="12192316" cy="685782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930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796509"/>
            <a:ext cx="3937000" cy="1362075"/>
          </a:xfrm>
          <a:prstGeom prst="rect">
            <a:avLst/>
          </a:prstGeom>
        </p:spPr>
      </p:pic>
      <p:sp>
        <p:nvSpPr>
          <p:cNvPr id="5" name="Text Box 1"/>
          <p:cNvSpPr txBox="1"/>
          <p:nvPr/>
        </p:nvSpPr>
        <p:spPr>
          <a:xfrm>
            <a:off x="1984474" y="1197237"/>
            <a:ext cx="2025452" cy="46736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200" b="1" dirty="0">
                <a:ln>
                  <a:noFill/>
                </a:ln>
                <a:solidFill>
                  <a:schemeClr val="bg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FreesiaUPC" panose="020B0604020202020204" pitchFamily="34" charset="-34"/>
                <a:ea typeface="Calibri" panose="020F0502020204030204" pitchFamily="34" charset="0"/>
                <a:cs typeface="FreesiaUPC" panose="020B0604020202020204" pitchFamily="34" charset="-34"/>
              </a:rPr>
              <a:t>หัวหน้าระดับชั้น</a:t>
            </a:r>
            <a:endParaRPr lang="en-US" sz="2200" dirty="0">
              <a:solidFill>
                <a:schemeClr val="bg1"/>
              </a:solidFill>
              <a:effectLst/>
              <a:latin typeface="FreesiaUPC" panose="020B0604020202020204" pitchFamily="34" charset="-34"/>
              <a:ea typeface="Calibri" panose="020F0502020204030204" pitchFamily="34" charset="0"/>
              <a:cs typeface="FreesiaUPC" panose="020B0604020202020204" pitchFamily="34" charset="-34"/>
            </a:endParaRPr>
          </a:p>
        </p:txBody>
      </p:sp>
      <p:pic>
        <p:nvPicPr>
          <p:cNvPr id="9" name="Picture 2" descr="D:\นาเชือกพิทยาสรรค์\งานกิจการ\งานระบบดูแล\แบบฟอรืมเอกสาร\รูปหัวหน้าระดับ\download (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3496" y="2098342"/>
            <a:ext cx="1203226" cy="1571272"/>
          </a:xfrm>
          <a:prstGeom prst="rect">
            <a:avLst/>
          </a:prstGeom>
          <a:noFill/>
        </p:spPr>
      </p:pic>
      <p:pic>
        <p:nvPicPr>
          <p:cNvPr id="10" name="Picture 3" descr="D:\นาเชือกพิทยาสรรค์\งานกิจการ\งานระบบดูแล\แบบฟอรืมเอกสาร\รูปหัวหน้าระดับ\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2136853"/>
            <a:ext cx="1118714" cy="1545598"/>
          </a:xfrm>
          <a:prstGeom prst="rect">
            <a:avLst/>
          </a:prstGeom>
          <a:noFill/>
        </p:spPr>
      </p:pic>
      <p:pic>
        <p:nvPicPr>
          <p:cNvPr id="11" name="Picture 4" descr="D:\นาเชือกพิทยาสรรค์\งานกิจการ\งานระบบดูแล\แบบฟอรืมเอกสาร\รูปหัวหน้าระดับ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9913" y="2136853"/>
            <a:ext cx="1126845" cy="1545598"/>
          </a:xfrm>
          <a:prstGeom prst="rect">
            <a:avLst/>
          </a:prstGeom>
          <a:noFill/>
        </p:spPr>
      </p:pic>
      <p:pic>
        <p:nvPicPr>
          <p:cNvPr id="12" name="Picture 5" descr="D:\นาเชือกพิทยาสรรค์\งานกิจการ\งานระบบดูแล\แบบฟอรืมเอกสาร\รูปหัวหน้าระดับ\download (3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158" y="2158584"/>
            <a:ext cx="1165353" cy="1549234"/>
          </a:xfrm>
          <a:prstGeom prst="rect">
            <a:avLst/>
          </a:prstGeom>
          <a:noFill/>
        </p:spPr>
      </p:pic>
      <p:pic>
        <p:nvPicPr>
          <p:cNvPr id="13" name="Picture 6" descr="D:\นาเชือกพิทยาสรรค์\งานกิจการ\งานระบบดูแล\แบบฟอรืมเอกสาร\รูปหัวหน้าระดับ\สุทธิพงษ์ บรรยงค์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47000" y="2140856"/>
            <a:ext cx="1293735" cy="1541595"/>
          </a:xfrm>
          <a:prstGeom prst="rect">
            <a:avLst/>
          </a:prstGeom>
          <a:noFill/>
        </p:spPr>
      </p:pic>
      <p:pic>
        <p:nvPicPr>
          <p:cNvPr id="14" name="Picture 7" descr="D:\นาเชือกพิทยาสรรค์\งานกิจการ\งานระบบดูแล\แบบฟอรืมเอกสาร\รูปหัวหน้าระดับ\download (7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71012" y="2115059"/>
            <a:ext cx="1111777" cy="1589186"/>
          </a:xfrm>
          <a:prstGeom prst="rect">
            <a:avLst/>
          </a:prstGeom>
          <a:noFill/>
        </p:spPr>
      </p:pic>
      <p:pic>
        <p:nvPicPr>
          <p:cNvPr id="15" name="Picture 8" descr="D:\นาเชือกพิทยาสรรค์\งานกิจการ\งานระบบดูแล\แบบฟอรืมเอกสาร\รูปหัวหน้าระดับ\download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74438" y="4502315"/>
            <a:ext cx="1115324" cy="1561454"/>
          </a:xfrm>
          <a:prstGeom prst="rect">
            <a:avLst/>
          </a:prstGeom>
          <a:noFill/>
        </p:spPr>
      </p:pic>
      <p:pic>
        <p:nvPicPr>
          <p:cNvPr id="16" name="Picture 9" descr="D:\นาเชือกพิทยาสรรค์\งานกิจการ\งานระบบดูแล\แบบฟอรืมเอกสาร\รูปหัวหน้าระดับ\download (8)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14497" y="4502315"/>
            <a:ext cx="1307622" cy="1561454"/>
          </a:xfrm>
          <a:prstGeom prst="rect">
            <a:avLst/>
          </a:prstGeom>
          <a:noFill/>
        </p:spPr>
      </p:pic>
      <p:pic>
        <p:nvPicPr>
          <p:cNvPr id="17" name="Picture 10" descr="D:\นาเชือกพิทยาสรรค์\งานกิจการ\งานระบบดูแล\แบบฟอรืมเอกสาร\รูปหัวหน้าระดับ\stem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34679" y="4502316"/>
            <a:ext cx="1226832" cy="1561454"/>
          </a:xfrm>
          <a:prstGeom prst="rect">
            <a:avLst/>
          </a:prstGeom>
          <a:noFill/>
        </p:spPr>
      </p:pic>
      <p:pic>
        <p:nvPicPr>
          <p:cNvPr id="18" name="Picture 11" descr="D:\นาเชือกพิทยาสรรค์\งานกิจการ\งานระบบดูแล\แบบฟอรืมเอกสาร\รูปหัวหน้าระดับ\ทวิ)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70990" y="4493722"/>
            <a:ext cx="1238830" cy="1570047"/>
          </a:xfrm>
          <a:prstGeom prst="rect">
            <a:avLst/>
          </a:prstGeom>
          <a:noFill/>
        </p:spPr>
      </p:pic>
      <p:sp>
        <p:nvSpPr>
          <p:cNvPr id="19" name="กล่องข้อความ 2"/>
          <p:cNvSpPr txBox="1">
            <a:spLocks noChangeArrowheads="1"/>
          </p:cNvSpPr>
          <p:nvPr/>
        </p:nvSpPr>
        <p:spPr bwMode="auto">
          <a:xfrm>
            <a:off x="1178024" y="3729645"/>
            <a:ext cx="14351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นางจาฬุพรรณ  เค้าคำ</a:t>
            </a:r>
            <a:endParaRPr lang="en-US" sz="110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0" name="กล่องข้อความ 2"/>
          <p:cNvSpPr txBox="1">
            <a:spLocks noChangeArrowheads="1"/>
          </p:cNvSpPr>
          <p:nvPr/>
        </p:nvSpPr>
        <p:spPr bwMode="auto">
          <a:xfrm>
            <a:off x="2773108" y="3742345"/>
            <a:ext cx="14351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นางนิภาพร  พลศรีพิมพ์</a:t>
            </a:r>
            <a:endParaRPr lang="en-US" sz="1100" dirty="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"/>
          <p:cNvSpPr txBox="1">
            <a:spLocks noChangeArrowheads="1"/>
          </p:cNvSpPr>
          <p:nvPr/>
        </p:nvSpPr>
        <p:spPr bwMode="auto">
          <a:xfrm>
            <a:off x="4337685" y="3742345"/>
            <a:ext cx="14351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นางจรุพรรณ  ขุนหาร</a:t>
            </a:r>
            <a:endParaRPr lang="en-US" sz="110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2" name="กล่องข้อความ 2"/>
          <p:cNvSpPr txBox="1">
            <a:spLocks noChangeArrowheads="1"/>
          </p:cNvSpPr>
          <p:nvPr/>
        </p:nvSpPr>
        <p:spPr bwMode="auto">
          <a:xfrm>
            <a:off x="5929534" y="3742345"/>
            <a:ext cx="14986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600" b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นางดวงเพ็ญ  อินธิแสน</a:t>
            </a:r>
            <a:endParaRPr lang="en-US" sz="110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3" name="กล่องข้อความ 2"/>
          <p:cNvSpPr txBox="1">
            <a:spLocks noChangeArrowheads="1"/>
          </p:cNvSpPr>
          <p:nvPr/>
        </p:nvSpPr>
        <p:spPr bwMode="auto">
          <a:xfrm>
            <a:off x="7657575" y="3749084"/>
            <a:ext cx="14351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นายสุทธิพงษ์  บรรยง</a:t>
            </a:r>
            <a:endParaRPr lang="en-US" sz="110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4" name="กล่องข้อความ 2"/>
          <p:cNvSpPr txBox="1">
            <a:spLocks noChangeArrowheads="1"/>
          </p:cNvSpPr>
          <p:nvPr/>
        </p:nvSpPr>
        <p:spPr bwMode="auto">
          <a:xfrm>
            <a:off x="9304980" y="3749084"/>
            <a:ext cx="14351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นางศศิธร  พาบุ</a:t>
            </a:r>
            <a:endParaRPr lang="en-US" sz="110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5" name="กล่องข้อความ 2"/>
          <p:cNvSpPr txBox="1">
            <a:spLocks noChangeArrowheads="1"/>
          </p:cNvSpPr>
          <p:nvPr/>
        </p:nvSpPr>
        <p:spPr bwMode="auto">
          <a:xfrm>
            <a:off x="2114550" y="6135764"/>
            <a:ext cx="14351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นางรัชนี  เปาะศิริ</a:t>
            </a:r>
            <a:endParaRPr lang="en-US" sz="110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6" name="กล่องข้อความ 2"/>
          <p:cNvSpPr txBox="1">
            <a:spLocks noChangeArrowheads="1"/>
          </p:cNvSpPr>
          <p:nvPr/>
        </p:nvSpPr>
        <p:spPr bwMode="auto">
          <a:xfrm>
            <a:off x="3937819" y="6128558"/>
            <a:ext cx="14351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นายประจักษ์  </a:t>
            </a:r>
            <a:r>
              <a:rPr lang="th-TH" sz="1400" b="1" dirty="0" err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อะนัน</a:t>
            </a:r>
            <a:r>
              <a:rPr lang="th-TH" sz="14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ทา</a:t>
            </a:r>
            <a:endParaRPr lang="en-US" sz="1100" dirty="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7" name="กล่องข้อความ 2"/>
          <p:cNvSpPr txBox="1">
            <a:spLocks noChangeArrowheads="1"/>
          </p:cNvSpPr>
          <p:nvPr/>
        </p:nvSpPr>
        <p:spPr bwMode="auto">
          <a:xfrm>
            <a:off x="5929004" y="6126481"/>
            <a:ext cx="14351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นายวีรศักดิ์  จันเสนา</a:t>
            </a:r>
            <a:endParaRPr lang="en-US" sz="110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8" name="กล่องข้อความ 2"/>
          <p:cNvSpPr txBox="1">
            <a:spLocks noChangeArrowheads="1"/>
          </p:cNvSpPr>
          <p:nvPr/>
        </p:nvSpPr>
        <p:spPr bwMode="auto">
          <a:xfrm>
            <a:off x="7866246" y="6128558"/>
            <a:ext cx="1435100" cy="2870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4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นางธรรม</a:t>
            </a:r>
            <a:r>
              <a:rPr lang="th-TH" sz="1400" b="1" dirty="0" err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ภรณ์</a:t>
            </a:r>
            <a:r>
              <a:rPr lang="th-TH" sz="14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  ปัก</a:t>
            </a:r>
            <a:r>
              <a:rPr lang="th-TH" sz="1400" b="1" dirty="0" err="1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กาเร</a:t>
            </a:r>
            <a:endParaRPr lang="en-US" sz="1100" dirty="0"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59561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902131" y="126256"/>
            <a:ext cx="6152606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endParaRPr lang="th-TH" sz="1400" b="1" dirty="0">
              <a:solidFill>
                <a:srgbClr val="000066"/>
              </a:solidFill>
              <a:latin typeface="TH SarabunPSK" panose="020B0500040200020003" pitchFamily="34" charset="-34"/>
              <a:ea typeface="Angsana New" pitchFamily="18" charset="-34"/>
              <a:cs typeface="TH SarabunPSK" panose="020B0500040200020003" pitchFamily="34" charset="-34"/>
            </a:endParaRP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th-TH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นาง</a:t>
            </a:r>
            <a:r>
              <a:rPr lang="th-TH" b="1" dirty="0" err="1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สฐาป</a:t>
            </a:r>
            <a:r>
              <a:rPr lang="th-TH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ณ</a:t>
            </a:r>
            <a:r>
              <a:rPr lang="th-TH" b="1" dirty="0" err="1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ีย์</a:t>
            </a:r>
            <a:r>
              <a:rPr lang="th-TH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    โสภณอดิศัย</a:t>
            </a:r>
            <a:endParaRPr lang="en-US" b="1" dirty="0">
              <a:solidFill>
                <a:srgbClr val="000066"/>
              </a:solidFill>
              <a:latin typeface="TH SarabunPSK" panose="020B0500040200020003" pitchFamily="34" charset="-34"/>
              <a:ea typeface="Angsana New" pitchFamily="18" charset="-34"/>
              <a:cs typeface="TH SarabunPSK" panose="020B0500040200020003" pitchFamily="34" charset="-34"/>
            </a:endParaRP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en-US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ตำแหน่ง  ครู</a:t>
            </a:r>
            <a:r>
              <a:rPr lang="en-US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วิทยฐานะครูชำนาญการพิเศษ</a:t>
            </a:r>
          </a:p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th-TH" sz="2400" b="1" dirty="0">
                <a:solidFill>
                  <a:srgbClr val="000066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ปฏิบัติหน้าที่ ผู้ช่วยผู้อำนวยการกลุ่มงานระบบการดูแลช่วยเหลือนักเรียน</a:t>
            </a:r>
            <a:r>
              <a:rPr lang="th-TH" sz="3200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      </a:t>
            </a:r>
            <a:endParaRPr lang="th-TH" sz="3200" b="1" dirty="0">
              <a:solidFill>
                <a:srgbClr val="00006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56" y="4640550"/>
            <a:ext cx="3897086" cy="202672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6644655-C1FD-43D8-B180-A6567493F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861" y="4678651"/>
            <a:ext cx="3907972" cy="195051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48E42C4-7A88-4CF6-A971-16E9D32B0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556" y="1941074"/>
            <a:ext cx="3897086" cy="266137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61" y="1957589"/>
            <a:ext cx="3907972" cy="26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262799-9D3F-4AFD-868D-AD59FE9775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8060" y="731051"/>
            <a:ext cx="10415878" cy="724247"/>
          </a:xfrm>
        </p:spPr>
        <p:txBody>
          <a:bodyPr>
            <a:normAutofit fontScale="92500"/>
          </a:bodyPr>
          <a:lstStyle/>
          <a:p>
            <a:pPr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th-TH" sz="4320" b="1" dirty="0">
                <a:solidFill>
                  <a:srgbClr val="000066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ปฏิบัติหน้าที่ ผู้ช่วยผู้อำนวยการกลุ่มงานระบบการดูแลช่วยเหลือนักเรียน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11475E-4B1A-4CB6-A731-0F35C1AD6C43}"/>
              </a:ext>
            </a:extLst>
          </p:cNvPr>
          <p:cNvSpPr txBox="1"/>
          <p:nvPr/>
        </p:nvSpPr>
        <p:spPr>
          <a:xfrm>
            <a:off x="8133926" y="1929434"/>
            <a:ext cx="330188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นิเทศ กำกับ ติดตามและประเมินผลครูผู้สอนทุกคนในการดำเนินงานตามระบบดูแลช่วยเหลือ </a:t>
            </a:r>
            <a:endParaRPr lang="en-US" sz="1920" dirty="0">
              <a:solidFill>
                <a:srgbClr val="00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75B570-7C1B-4262-B23B-977032412C28}"/>
              </a:ext>
            </a:extLst>
          </p:cNvPr>
          <p:cNvSpPr txBox="1"/>
          <p:nvPr/>
        </p:nvSpPr>
        <p:spPr>
          <a:xfrm>
            <a:off x="8178329" y="4615219"/>
            <a:ext cx="32333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8</a:t>
            </a:r>
            <a:r>
              <a:rPr lang="th-TH" sz="1920" dirty="0">
                <a:solidFill>
                  <a:srgbClr val="FF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นิเทศ กำกับ ติดตามและประเมินผลโครงการระบบดูแลช่วยเหลือนักเรียน โครงการเครือข่ายผู้ปกครอง เครือข่ายครูหมู่บ้าน </a:t>
            </a:r>
            <a:endParaRPr lang="ko-KR" altLang="en-US" sz="1260" dirty="0">
              <a:solidFill>
                <a:srgbClr val="FF33C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97C871-A970-475D-8EA0-2AA9F28CEF46}"/>
              </a:ext>
            </a:extLst>
          </p:cNvPr>
          <p:cNvSpPr txBox="1"/>
          <p:nvPr/>
        </p:nvSpPr>
        <p:spPr>
          <a:xfrm>
            <a:off x="788288" y="1519100"/>
            <a:ext cx="4083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  <a:r>
              <a:rPr lang="th-TH" sz="18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192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วางแผนงาน โครงการในการส่งเสริมพัฒนาระบบการบริหารงานระบบการดูแลช่วยเหลือนักเรียน สารสนเทศ แผนงาน อาคารสถานที่ในกลุ่มงาน ให้เอื้อในการปฏิบัติงานและการบริการและสอดคล้องกับวิสัยทัศน์ พันธกิจ เป้าหมาย และแผนพัฒนาคุณภาพการศึกษา</a:t>
            </a:r>
            <a:endParaRPr lang="en-US" sz="192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887C53-4260-49E5-8F5A-12D32351DECA}"/>
              </a:ext>
            </a:extLst>
          </p:cNvPr>
          <p:cNvSpPr txBox="1"/>
          <p:nvPr/>
        </p:nvSpPr>
        <p:spPr>
          <a:xfrm>
            <a:off x="646807" y="3168769"/>
            <a:ext cx="4039016" cy="17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กำหนดนโยบายขอบข่าย โครงสร้าง ทิศทาง การพัฒนาบริหารงานระบบดูและช่วยเหลือนักเรียน</a:t>
            </a:r>
          </a:p>
          <a:p>
            <a:r>
              <a:rPr lang="th-TH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920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กำกับดูแลการบริหารงานระบบดูและช่วยเหลือนักเรียนให้เป็นไปในกรอบ และทิศทางที่โรงเรียนกำหนด</a:t>
            </a:r>
            <a:r>
              <a:rPr lang="en-US" altLang="ko-KR" sz="10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altLang="ko-KR" sz="108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ko-KR" altLang="en-US" sz="108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920" dirty="0">
              <a:solidFill>
                <a:srgbClr val="00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altLang="ko-KR" sz="108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altLang="ko-KR" sz="108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ko-KR" altLang="en-US" sz="108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8CA99-AFD7-443F-89E9-C8D9C1CE07B4}"/>
              </a:ext>
            </a:extLst>
          </p:cNvPr>
          <p:cNvSpPr txBox="1"/>
          <p:nvPr/>
        </p:nvSpPr>
        <p:spPr>
          <a:xfrm>
            <a:off x="5135213" y="5320621"/>
            <a:ext cx="254844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160" b="1" dirty="0">
              <a:solidFill>
                <a:srgbClr val="003399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en-US" sz="2160" b="1" dirty="0">
                <a:solidFill>
                  <a:srgbClr val="003399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 </a:t>
            </a:r>
            <a:r>
              <a:rPr lang="th-TH" sz="2160" b="1" dirty="0">
                <a:solidFill>
                  <a:srgbClr val="003399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ปฏิบัติหน้าที่อื่นตามที่ได้รับมอบหมาย</a:t>
            </a:r>
            <a:endParaRPr lang="ko-KR" altLang="en-US" sz="2160" b="1" dirty="0">
              <a:solidFill>
                <a:srgbClr val="00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id="{5A2BE7E6-1A51-428E-AC3C-D4F163687591}"/>
              </a:ext>
            </a:extLst>
          </p:cNvPr>
          <p:cNvGrpSpPr/>
          <p:nvPr/>
        </p:nvGrpSpPr>
        <p:grpSpPr>
          <a:xfrm>
            <a:off x="4809528" y="2144431"/>
            <a:ext cx="3129518" cy="3031159"/>
            <a:chOff x="4159931" y="2156723"/>
            <a:chExt cx="3982076" cy="3594336"/>
          </a:xfrm>
        </p:grpSpPr>
        <p:sp>
          <p:nvSpPr>
            <p:cNvPr id="12" name="Isosceles Triangle 29">
              <a:extLst>
                <a:ext uri="{FF2B5EF4-FFF2-40B4-BE49-F238E27FC236}">
                  <a16:creationId xmlns:a16="http://schemas.microsoft.com/office/drawing/2014/main" id="{D987B50D-6D45-4864-9D1A-94F672C5969A}"/>
                </a:ext>
              </a:extLst>
            </p:cNvPr>
            <p:cNvSpPr/>
            <p:nvPr/>
          </p:nvSpPr>
          <p:spPr>
            <a:xfrm rot="16200000">
              <a:off x="6513715" y="3451307"/>
              <a:ext cx="372495" cy="838171"/>
            </a:xfrm>
            <a:custGeom>
              <a:avLst/>
              <a:gdLst>
                <a:gd name="connsiteX0" fmla="*/ 0 w 389393"/>
                <a:gd name="connsiteY0" fmla="*/ 1077005 h 1077005"/>
                <a:gd name="connsiteX1" fmla="*/ 0 w 389393"/>
                <a:gd name="connsiteY1" fmla="*/ 0 h 1077005"/>
                <a:gd name="connsiteX2" fmla="*/ 389393 w 389393"/>
                <a:gd name="connsiteY2" fmla="*/ 1077005 h 1077005"/>
                <a:gd name="connsiteX3" fmla="*/ 0 w 389393"/>
                <a:gd name="connsiteY3" fmla="*/ 1077005 h 1077005"/>
                <a:gd name="connsiteX0" fmla="*/ 781050 w 1170443"/>
                <a:gd name="connsiteY0" fmla="*/ 943655 h 943655"/>
                <a:gd name="connsiteX1" fmla="*/ 0 w 1170443"/>
                <a:gd name="connsiteY1" fmla="*/ 0 h 943655"/>
                <a:gd name="connsiteX2" fmla="*/ 1170443 w 1170443"/>
                <a:gd name="connsiteY2" fmla="*/ 943655 h 943655"/>
                <a:gd name="connsiteX3" fmla="*/ 781050 w 1170443"/>
                <a:gd name="connsiteY3" fmla="*/ 943655 h 943655"/>
                <a:gd name="connsiteX0" fmla="*/ 776026 w 1170443"/>
                <a:gd name="connsiteY0" fmla="*/ 948417 h 948417"/>
                <a:gd name="connsiteX1" fmla="*/ 0 w 1170443"/>
                <a:gd name="connsiteY1" fmla="*/ 0 h 948417"/>
                <a:gd name="connsiteX2" fmla="*/ 1170443 w 1170443"/>
                <a:gd name="connsiteY2" fmla="*/ 943655 h 948417"/>
                <a:gd name="connsiteX3" fmla="*/ 776026 w 1170443"/>
                <a:gd name="connsiteY3" fmla="*/ 948417 h 948417"/>
                <a:gd name="connsiteX0" fmla="*/ 776026 w 1170443"/>
                <a:gd name="connsiteY0" fmla="*/ 948417 h 952860"/>
                <a:gd name="connsiteX1" fmla="*/ 0 w 1170443"/>
                <a:gd name="connsiteY1" fmla="*/ 0 h 952860"/>
                <a:gd name="connsiteX2" fmla="*/ 1170443 w 1170443"/>
                <a:gd name="connsiteY2" fmla="*/ 952860 h 952860"/>
                <a:gd name="connsiteX3" fmla="*/ 776026 w 1170443"/>
                <a:gd name="connsiteY3" fmla="*/ 948417 h 952860"/>
                <a:gd name="connsiteX0" fmla="*/ 776026 w 1163968"/>
                <a:gd name="connsiteY0" fmla="*/ 948417 h 952863"/>
                <a:gd name="connsiteX1" fmla="*/ 0 w 1163968"/>
                <a:gd name="connsiteY1" fmla="*/ 0 h 952863"/>
                <a:gd name="connsiteX2" fmla="*/ 1163968 w 1163968"/>
                <a:gd name="connsiteY2" fmla="*/ 952863 h 952863"/>
                <a:gd name="connsiteX3" fmla="*/ 776026 w 1163968"/>
                <a:gd name="connsiteY3" fmla="*/ 948417 h 952863"/>
                <a:gd name="connsiteX0" fmla="*/ 776026 w 1168993"/>
                <a:gd name="connsiteY0" fmla="*/ 948417 h 955244"/>
                <a:gd name="connsiteX1" fmla="*/ 0 w 1168993"/>
                <a:gd name="connsiteY1" fmla="*/ 0 h 955244"/>
                <a:gd name="connsiteX2" fmla="*/ 1168993 w 1168993"/>
                <a:gd name="connsiteY2" fmla="*/ 955244 h 955244"/>
                <a:gd name="connsiteX3" fmla="*/ 776026 w 1168993"/>
                <a:gd name="connsiteY3" fmla="*/ 948417 h 955244"/>
                <a:gd name="connsiteX0" fmla="*/ 776026 w 1161456"/>
                <a:gd name="connsiteY0" fmla="*/ 948417 h 948417"/>
                <a:gd name="connsiteX1" fmla="*/ 0 w 1161456"/>
                <a:gd name="connsiteY1" fmla="*/ 0 h 948417"/>
                <a:gd name="connsiteX2" fmla="*/ 1161456 w 1161456"/>
                <a:gd name="connsiteY2" fmla="*/ 945719 h 948417"/>
                <a:gd name="connsiteX3" fmla="*/ 776026 w 1161456"/>
                <a:gd name="connsiteY3" fmla="*/ 948417 h 948417"/>
                <a:gd name="connsiteX0" fmla="*/ 776026 w 1168992"/>
                <a:gd name="connsiteY0" fmla="*/ 948417 h 950484"/>
                <a:gd name="connsiteX1" fmla="*/ 0 w 1168992"/>
                <a:gd name="connsiteY1" fmla="*/ 0 h 950484"/>
                <a:gd name="connsiteX2" fmla="*/ 1168992 w 1168992"/>
                <a:gd name="connsiteY2" fmla="*/ 950484 h 950484"/>
                <a:gd name="connsiteX3" fmla="*/ 776026 w 1168992"/>
                <a:gd name="connsiteY3" fmla="*/ 948417 h 950484"/>
                <a:gd name="connsiteX0" fmla="*/ 776026 w 1176528"/>
                <a:gd name="connsiteY0" fmla="*/ 948417 h 950487"/>
                <a:gd name="connsiteX1" fmla="*/ 0 w 1176528"/>
                <a:gd name="connsiteY1" fmla="*/ 0 h 950487"/>
                <a:gd name="connsiteX2" fmla="*/ 1176528 w 1176528"/>
                <a:gd name="connsiteY2" fmla="*/ 950487 h 950487"/>
                <a:gd name="connsiteX3" fmla="*/ 776026 w 1176528"/>
                <a:gd name="connsiteY3" fmla="*/ 948417 h 950487"/>
                <a:gd name="connsiteX0" fmla="*/ 776026 w 1168992"/>
                <a:gd name="connsiteY0" fmla="*/ 948417 h 950490"/>
                <a:gd name="connsiteX1" fmla="*/ 0 w 1168992"/>
                <a:gd name="connsiteY1" fmla="*/ 0 h 950490"/>
                <a:gd name="connsiteX2" fmla="*/ 1168992 w 1168992"/>
                <a:gd name="connsiteY2" fmla="*/ 950490 h 950490"/>
                <a:gd name="connsiteX3" fmla="*/ 776026 w 1168992"/>
                <a:gd name="connsiteY3" fmla="*/ 948417 h 950490"/>
                <a:gd name="connsiteX0" fmla="*/ 776026 w 1168991"/>
                <a:gd name="connsiteY0" fmla="*/ 948417 h 948417"/>
                <a:gd name="connsiteX1" fmla="*/ 0 w 1168991"/>
                <a:gd name="connsiteY1" fmla="*/ 0 h 948417"/>
                <a:gd name="connsiteX2" fmla="*/ 1168991 w 1168991"/>
                <a:gd name="connsiteY2" fmla="*/ 948111 h 948417"/>
                <a:gd name="connsiteX3" fmla="*/ 776026 w 1168991"/>
                <a:gd name="connsiteY3" fmla="*/ 948417 h 948417"/>
                <a:gd name="connsiteX0" fmla="*/ 0 w 392965"/>
                <a:gd name="connsiteY0" fmla="*/ 595989 h 595989"/>
                <a:gd name="connsiteX1" fmla="*/ 148430 w 392965"/>
                <a:gd name="connsiteY1" fmla="*/ 0 h 595989"/>
                <a:gd name="connsiteX2" fmla="*/ 392965 w 392965"/>
                <a:gd name="connsiteY2" fmla="*/ 595683 h 595989"/>
                <a:gd name="connsiteX3" fmla="*/ 0 w 392965"/>
                <a:gd name="connsiteY3" fmla="*/ 595989 h 595989"/>
                <a:gd name="connsiteX0" fmla="*/ 0 w 392965"/>
                <a:gd name="connsiteY0" fmla="*/ 1148439 h 1148439"/>
                <a:gd name="connsiteX1" fmla="*/ 148430 w 392965"/>
                <a:gd name="connsiteY1" fmla="*/ 0 h 1148439"/>
                <a:gd name="connsiteX2" fmla="*/ 392965 w 392965"/>
                <a:gd name="connsiteY2" fmla="*/ 1148133 h 1148439"/>
                <a:gd name="connsiteX3" fmla="*/ 0 w 392965"/>
                <a:gd name="connsiteY3" fmla="*/ 1148439 h 114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5" h="1148439">
                  <a:moveTo>
                    <a:pt x="0" y="1148439"/>
                  </a:moveTo>
                  <a:lnTo>
                    <a:pt x="148430" y="0"/>
                  </a:lnTo>
                  <a:lnTo>
                    <a:pt x="392965" y="1148133"/>
                  </a:lnTo>
                  <a:lnTo>
                    <a:pt x="0" y="11484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>
                    <a:lumMod val="10000"/>
                  </a:schemeClr>
                </a:gs>
                <a:gs pos="100000">
                  <a:schemeClr val="accent5">
                    <a:lumMod val="1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430" dirty="0"/>
            </a:p>
          </p:txBody>
        </p:sp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F9074705-E45F-4559-9375-B7430397E035}"/>
                </a:ext>
              </a:extLst>
            </p:cNvPr>
            <p:cNvGrpSpPr/>
            <p:nvPr/>
          </p:nvGrpSpPr>
          <p:grpSpPr>
            <a:xfrm>
              <a:off x="4159931" y="2156723"/>
              <a:ext cx="3982076" cy="3594336"/>
              <a:chOff x="4001059" y="2073294"/>
              <a:chExt cx="4239590" cy="3824288"/>
            </a:xfrm>
          </p:grpSpPr>
          <p:sp>
            <p:nvSpPr>
              <p:cNvPr id="3" name="Rounded Rectangle 101">
                <a:extLst>
                  <a:ext uri="{FF2B5EF4-FFF2-40B4-BE49-F238E27FC236}">
                    <a16:creationId xmlns:a16="http://schemas.microsoft.com/office/drawing/2014/main" id="{65B60E7D-CDB1-4CFD-BED7-A0A5EF290B0A}"/>
                  </a:ext>
                </a:extLst>
              </p:cNvPr>
              <p:cNvSpPr/>
              <p:nvPr/>
            </p:nvSpPr>
            <p:spPr>
              <a:xfrm rot="18900000">
                <a:off x="5488406" y="3279951"/>
                <a:ext cx="1183827" cy="1183827"/>
              </a:xfrm>
              <a:prstGeom prst="roundRect">
                <a:avLst>
                  <a:gd name="adj" fmla="val 15614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30"/>
              </a:p>
            </p:txBody>
          </p:sp>
          <p:grpSp>
            <p:nvGrpSpPr>
              <p:cNvPr id="10" name="กลุ่ม 9">
                <a:extLst>
                  <a:ext uri="{FF2B5EF4-FFF2-40B4-BE49-F238E27FC236}">
                    <a16:creationId xmlns:a16="http://schemas.microsoft.com/office/drawing/2014/main" id="{08365155-EC00-48D9-BAE7-603A171C70B4}"/>
                  </a:ext>
                </a:extLst>
              </p:cNvPr>
              <p:cNvGrpSpPr/>
              <p:nvPr/>
            </p:nvGrpSpPr>
            <p:grpSpPr>
              <a:xfrm>
                <a:off x="4001059" y="2073294"/>
                <a:ext cx="4239590" cy="3824288"/>
                <a:chOff x="3955244" y="2032400"/>
                <a:chExt cx="4285444" cy="3867627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9644EDF5-5540-4971-A968-76122F9AEC2B}"/>
                    </a:ext>
                  </a:extLst>
                </p:cNvPr>
                <p:cNvGrpSpPr/>
                <p:nvPr/>
              </p:nvGrpSpPr>
              <p:grpSpPr>
                <a:xfrm>
                  <a:off x="6246118" y="2032400"/>
                  <a:ext cx="1980000" cy="1811627"/>
                  <a:chOff x="4678493" y="1987706"/>
                  <a:chExt cx="2712942" cy="1811627"/>
                </a:xfrm>
              </p:grpSpPr>
              <p:sp>
                <p:nvSpPr>
                  <p:cNvPr id="5" name="Right Arrow 51">
                    <a:extLst>
                      <a:ext uri="{FF2B5EF4-FFF2-40B4-BE49-F238E27FC236}">
                        <a16:creationId xmlns:a16="http://schemas.microsoft.com/office/drawing/2014/main" id="{1C8C60E0-C002-4582-B01B-31EA578FABB5}"/>
                      </a:ext>
                    </a:extLst>
                  </p:cNvPr>
                  <p:cNvSpPr/>
                  <p:nvPr/>
                </p:nvSpPr>
                <p:spPr>
                  <a:xfrm>
                    <a:off x="5869620" y="1987706"/>
                    <a:ext cx="1521815" cy="753796"/>
                  </a:xfrm>
                  <a:prstGeom prst="rightArrow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3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" name="Isosceles Triangle 29">
                    <a:extLst>
                      <a:ext uri="{FF2B5EF4-FFF2-40B4-BE49-F238E27FC236}">
                        <a16:creationId xmlns:a16="http://schemas.microsoft.com/office/drawing/2014/main" id="{FC1E121B-CF5F-4136-BFE9-4D500C60097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465302" y="2390078"/>
                    <a:ext cx="1622446" cy="1196064"/>
                  </a:xfrm>
                  <a:custGeom>
                    <a:avLst/>
                    <a:gdLst>
                      <a:gd name="connsiteX0" fmla="*/ 0 w 389393"/>
                      <a:gd name="connsiteY0" fmla="*/ 1077005 h 1077005"/>
                      <a:gd name="connsiteX1" fmla="*/ 0 w 389393"/>
                      <a:gd name="connsiteY1" fmla="*/ 0 h 1077005"/>
                      <a:gd name="connsiteX2" fmla="*/ 389393 w 389393"/>
                      <a:gd name="connsiteY2" fmla="*/ 1077005 h 1077005"/>
                      <a:gd name="connsiteX3" fmla="*/ 0 w 389393"/>
                      <a:gd name="connsiteY3" fmla="*/ 1077005 h 1077005"/>
                      <a:gd name="connsiteX0" fmla="*/ 781050 w 1170443"/>
                      <a:gd name="connsiteY0" fmla="*/ 943655 h 943655"/>
                      <a:gd name="connsiteX1" fmla="*/ 0 w 1170443"/>
                      <a:gd name="connsiteY1" fmla="*/ 0 h 943655"/>
                      <a:gd name="connsiteX2" fmla="*/ 1170443 w 1170443"/>
                      <a:gd name="connsiteY2" fmla="*/ 943655 h 943655"/>
                      <a:gd name="connsiteX3" fmla="*/ 781050 w 1170443"/>
                      <a:gd name="connsiteY3" fmla="*/ 943655 h 943655"/>
                      <a:gd name="connsiteX0" fmla="*/ 776026 w 1170443"/>
                      <a:gd name="connsiteY0" fmla="*/ 948417 h 948417"/>
                      <a:gd name="connsiteX1" fmla="*/ 0 w 1170443"/>
                      <a:gd name="connsiteY1" fmla="*/ 0 h 948417"/>
                      <a:gd name="connsiteX2" fmla="*/ 1170443 w 1170443"/>
                      <a:gd name="connsiteY2" fmla="*/ 943655 h 948417"/>
                      <a:gd name="connsiteX3" fmla="*/ 776026 w 1170443"/>
                      <a:gd name="connsiteY3" fmla="*/ 948417 h 948417"/>
                      <a:gd name="connsiteX0" fmla="*/ 776026 w 1170443"/>
                      <a:gd name="connsiteY0" fmla="*/ 948417 h 952860"/>
                      <a:gd name="connsiteX1" fmla="*/ 0 w 1170443"/>
                      <a:gd name="connsiteY1" fmla="*/ 0 h 952860"/>
                      <a:gd name="connsiteX2" fmla="*/ 1170443 w 1170443"/>
                      <a:gd name="connsiteY2" fmla="*/ 952860 h 952860"/>
                      <a:gd name="connsiteX3" fmla="*/ 776026 w 1170443"/>
                      <a:gd name="connsiteY3" fmla="*/ 948417 h 952860"/>
                      <a:gd name="connsiteX0" fmla="*/ 776026 w 1163968"/>
                      <a:gd name="connsiteY0" fmla="*/ 948417 h 952863"/>
                      <a:gd name="connsiteX1" fmla="*/ 0 w 1163968"/>
                      <a:gd name="connsiteY1" fmla="*/ 0 h 952863"/>
                      <a:gd name="connsiteX2" fmla="*/ 1163968 w 1163968"/>
                      <a:gd name="connsiteY2" fmla="*/ 952863 h 952863"/>
                      <a:gd name="connsiteX3" fmla="*/ 776026 w 1163968"/>
                      <a:gd name="connsiteY3" fmla="*/ 948417 h 952863"/>
                      <a:gd name="connsiteX0" fmla="*/ 776026 w 1168993"/>
                      <a:gd name="connsiteY0" fmla="*/ 948417 h 955244"/>
                      <a:gd name="connsiteX1" fmla="*/ 0 w 1168993"/>
                      <a:gd name="connsiteY1" fmla="*/ 0 h 955244"/>
                      <a:gd name="connsiteX2" fmla="*/ 1168993 w 1168993"/>
                      <a:gd name="connsiteY2" fmla="*/ 955244 h 955244"/>
                      <a:gd name="connsiteX3" fmla="*/ 776026 w 1168993"/>
                      <a:gd name="connsiteY3" fmla="*/ 948417 h 955244"/>
                      <a:gd name="connsiteX0" fmla="*/ 776026 w 1161456"/>
                      <a:gd name="connsiteY0" fmla="*/ 948417 h 948417"/>
                      <a:gd name="connsiteX1" fmla="*/ 0 w 1161456"/>
                      <a:gd name="connsiteY1" fmla="*/ 0 h 948417"/>
                      <a:gd name="connsiteX2" fmla="*/ 1161456 w 1161456"/>
                      <a:gd name="connsiteY2" fmla="*/ 945719 h 948417"/>
                      <a:gd name="connsiteX3" fmla="*/ 776026 w 1161456"/>
                      <a:gd name="connsiteY3" fmla="*/ 948417 h 948417"/>
                      <a:gd name="connsiteX0" fmla="*/ 776026 w 1168992"/>
                      <a:gd name="connsiteY0" fmla="*/ 948417 h 950484"/>
                      <a:gd name="connsiteX1" fmla="*/ 0 w 1168992"/>
                      <a:gd name="connsiteY1" fmla="*/ 0 h 950484"/>
                      <a:gd name="connsiteX2" fmla="*/ 1168992 w 1168992"/>
                      <a:gd name="connsiteY2" fmla="*/ 950484 h 950484"/>
                      <a:gd name="connsiteX3" fmla="*/ 776026 w 1168992"/>
                      <a:gd name="connsiteY3" fmla="*/ 948417 h 950484"/>
                      <a:gd name="connsiteX0" fmla="*/ 776026 w 1176528"/>
                      <a:gd name="connsiteY0" fmla="*/ 948417 h 950487"/>
                      <a:gd name="connsiteX1" fmla="*/ 0 w 1176528"/>
                      <a:gd name="connsiteY1" fmla="*/ 0 h 950487"/>
                      <a:gd name="connsiteX2" fmla="*/ 1176528 w 1176528"/>
                      <a:gd name="connsiteY2" fmla="*/ 950487 h 950487"/>
                      <a:gd name="connsiteX3" fmla="*/ 776026 w 1176528"/>
                      <a:gd name="connsiteY3" fmla="*/ 948417 h 950487"/>
                      <a:gd name="connsiteX0" fmla="*/ 776026 w 1168992"/>
                      <a:gd name="connsiteY0" fmla="*/ 948417 h 950490"/>
                      <a:gd name="connsiteX1" fmla="*/ 0 w 1168992"/>
                      <a:gd name="connsiteY1" fmla="*/ 0 h 950490"/>
                      <a:gd name="connsiteX2" fmla="*/ 1168992 w 1168992"/>
                      <a:gd name="connsiteY2" fmla="*/ 950490 h 950490"/>
                      <a:gd name="connsiteX3" fmla="*/ 776026 w 1168992"/>
                      <a:gd name="connsiteY3" fmla="*/ 948417 h 950490"/>
                      <a:gd name="connsiteX0" fmla="*/ 776026 w 1168991"/>
                      <a:gd name="connsiteY0" fmla="*/ 948417 h 948417"/>
                      <a:gd name="connsiteX1" fmla="*/ 0 w 1168991"/>
                      <a:gd name="connsiteY1" fmla="*/ 0 h 948417"/>
                      <a:gd name="connsiteX2" fmla="*/ 1168991 w 1168991"/>
                      <a:gd name="connsiteY2" fmla="*/ 948111 h 948417"/>
                      <a:gd name="connsiteX3" fmla="*/ 776026 w 1168991"/>
                      <a:gd name="connsiteY3" fmla="*/ 948417 h 948417"/>
                      <a:gd name="connsiteX0" fmla="*/ 1318642 w 1711607"/>
                      <a:gd name="connsiteY0" fmla="*/ 1196064 h 1196064"/>
                      <a:gd name="connsiteX1" fmla="*/ 0 w 1711607"/>
                      <a:gd name="connsiteY1" fmla="*/ 0 h 1196064"/>
                      <a:gd name="connsiteX2" fmla="*/ 1711607 w 1711607"/>
                      <a:gd name="connsiteY2" fmla="*/ 1195758 h 1196064"/>
                      <a:gd name="connsiteX3" fmla="*/ 1318642 w 1711607"/>
                      <a:gd name="connsiteY3" fmla="*/ 1196064 h 1196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1607" h="1196064">
                        <a:moveTo>
                          <a:pt x="1318642" y="1196064"/>
                        </a:moveTo>
                        <a:lnTo>
                          <a:pt x="0" y="0"/>
                        </a:lnTo>
                        <a:lnTo>
                          <a:pt x="1711607" y="1195758"/>
                        </a:lnTo>
                        <a:lnTo>
                          <a:pt x="1318642" y="119606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10000"/>
                        </a:schemeClr>
                      </a:gs>
                    </a:gsLst>
                    <a:lin ang="16200000" scaled="1"/>
                  </a:gradFill>
                  <a:ln>
                    <a:noFill/>
                  </a:ln>
                </p:spPr>
                <p:txBody>
                  <a:bodyPr vert="horz" wrap="square" lIns="82296" tIns="41148" rIns="82296" bIns="4114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430"/>
                  </a:p>
                </p:txBody>
              </p:sp>
            </p:grpSp>
            <p:sp>
              <p:nvSpPr>
                <p:cNvPr id="11" name="Right Arrow 47">
                  <a:extLst>
                    <a:ext uri="{FF2B5EF4-FFF2-40B4-BE49-F238E27FC236}">
                      <a16:creationId xmlns:a16="http://schemas.microsoft.com/office/drawing/2014/main" id="{638C7192-3679-457E-8A90-6E4F1CC3833F}"/>
                    </a:ext>
                  </a:extLst>
                </p:cNvPr>
                <p:cNvSpPr/>
                <p:nvPr/>
              </p:nvSpPr>
              <p:spPr>
                <a:xfrm>
                  <a:off x="7115445" y="3494965"/>
                  <a:ext cx="1110674" cy="753796"/>
                </a:xfrm>
                <a:prstGeom prst="rightArrow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3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6B4836F3-AF72-40B6-9B1C-F20537F368ED}"/>
                    </a:ext>
                  </a:extLst>
                </p:cNvPr>
                <p:cNvGrpSpPr/>
                <p:nvPr/>
              </p:nvGrpSpPr>
              <p:grpSpPr>
                <a:xfrm flipH="1">
                  <a:off x="3978909" y="2073295"/>
                  <a:ext cx="1966097" cy="1754475"/>
                  <a:chOff x="4697542" y="1987706"/>
                  <a:chExt cx="2693893" cy="1754475"/>
                </a:xfrm>
              </p:grpSpPr>
              <p:sp>
                <p:nvSpPr>
                  <p:cNvPr id="8" name="Right Arrow 49">
                    <a:extLst>
                      <a:ext uri="{FF2B5EF4-FFF2-40B4-BE49-F238E27FC236}">
                        <a16:creationId xmlns:a16="http://schemas.microsoft.com/office/drawing/2014/main" id="{690A92B7-504E-4676-B8B5-87885866BE2F}"/>
                      </a:ext>
                    </a:extLst>
                  </p:cNvPr>
                  <p:cNvSpPr/>
                  <p:nvPr/>
                </p:nvSpPr>
                <p:spPr>
                  <a:xfrm>
                    <a:off x="5869620" y="1987706"/>
                    <a:ext cx="1521815" cy="753796"/>
                  </a:xfrm>
                  <a:prstGeom prst="rightArrow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3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" name="Isosceles Triangle 29">
                    <a:extLst>
                      <a:ext uri="{FF2B5EF4-FFF2-40B4-BE49-F238E27FC236}">
                        <a16:creationId xmlns:a16="http://schemas.microsoft.com/office/drawing/2014/main" id="{7285006A-F07B-4373-AAD6-48B6938F3E8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503403" y="2371026"/>
                    <a:ext cx="1565294" cy="1177015"/>
                  </a:xfrm>
                  <a:custGeom>
                    <a:avLst/>
                    <a:gdLst>
                      <a:gd name="connsiteX0" fmla="*/ 0 w 389393"/>
                      <a:gd name="connsiteY0" fmla="*/ 1077005 h 1077005"/>
                      <a:gd name="connsiteX1" fmla="*/ 0 w 389393"/>
                      <a:gd name="connsiteY1" fmla="*/ 0 h 1077005"/>
                      <a:gd name="connsiteX2" fmla="*/ 389393 w 389393"/>
                      <a:gd name="connsiteY2" fmla="*/ 1077005 h 1077005"/>
                      <a:gd name="connsiteX3" fmla="*/ 0 w 389393"/>
                      <a:gd name="connsiteY3" fmla="*/ 1077005 h 1077005"/>
                      <a:gd name="connsiteX0" fmla="*/ 781050 w 1170443"/>
                      <a:gd name="connsiteY0" fmla="*/ 943655 h 943655"/>
                      <a:gd name="connsiteX1" fmla="*/ 0 w 1170443"/>
                      <a:gd name="connsiteY1" fmla="*/ 0 h 943655"/>
                      <a:gd name="connsiteX2" fmla="*/ 1170443 w 1170443"/>
                      <a:gd name="connsiteY2" fmla="*/ 943655 h 943655"/>
                      <a:gd name="connsiteX3" fmla="*/ 781050 w 1170443"/>
                      <a:gd name="connsiteY3" fmla="*/ 943655 h 943655"/>
                      <a:gd name="connsiteX0" fmla="*/ 776026 w 1170443"/>
                      <a:gd name="connsiteY0" fmla="*/ 948417 h 948417"/>
                      <a:gd name="connsiteX1" fmla="*/ 0 w 1170443"/>
                      <a:gd name="connsiteY1" fmla="*/ 0 h 948417"/>
                      <a:gd name="connsiteX2" fmla="*/ 1170443 w 1170443"/>
                      <a:gd name="connsiteY2" fmla="*/ 943655 h 948417"/>
                      <a:gd name="connsiteX3" fmla="*/ 776026 w 1170443"/>
                      <a:gd name="connsiteY3" fmla="*/ 948417 h 948417"/>
                      <a:gd name="connsiteX0" fmla="*/ 776026 w 1170443"/>
                      <a:gd name="connsiteY0" fmla="*/ 948417 h 952860"/>
                      <a:gd name="connsiteX1" fmla="*/ 0 w 1170443"/>
                      <a:gd name="connsiteY1" fmla="*/ 0 h 952860"/>
                      <a:gd name="connsiteX2" fmla="*/ 1170443 w 1170443"/>
                      <a:gd name="connsiteY2" fmla="*/ 952860 h 952860"/>
                      <a:gd name="connsiteX3" fmla="*/ 776026 w 1170443"/>
                      <a:gd name="connsiteY3" fmla="*/ 948417 h 952860"/>
                      <a:gd name="connsiteX0" fmla="*/ 776026 w 1163968"/>
                      <a:gd name="connsiteY0" fmla="*/ 948417 h 952863"/>
                      <a:gd name="connsiteX1" fmla="*/ 0 w 1163968"/>
                      <a:gd name="connsiteY1" fmla="*/ 0 h 952863"/>
                      <a:gd name="connsiteX2" fmla="*/ 1163968 w 1163968"/>
                      <a:gd name="connsiteY2" fmla="*/ 952863 h 952863"/>
                      <a:gd name="connsiteX3" fmla="*/ 776026 w 1163968"/>
                      <a:gd name="connsiteY3" fmla="*/ 948417 h 952863"/>
                      <a:gd name="connsiteX0" fmla="*/ 776026 w 1168993"/>
                      <a:gd name="connsiteY0" fmla="*/ 948417 h 955244"/>
                      <a:gd name="connsiteX1" fmla="*/ 0 w 1168993"/>
                      <a:gd name="connsiteY1" fmla="*/ 0 h 955244"/>
                      <a:gd name="connsiteX2" fmla="*/ 1168993 w 1168993"/>
                      <a:gd name="connsiteY2" fmla="*/ 955244 h 955244"/>
                      <a:gd name="connsiteX3" fmla="*/ 776026 w 1168993"/>
                      <a:gd name="connsiteY3" fmla="*/ 948417 h 955244"/>
                      <a:gd name="connsiteX0" fmla="*/ 776026 w 1161456"/>
                      <a:gd name="connsiteY0" fmla="*/ 948417 h 948417"/>
                      <a:gd name="connsiteX1" fmla="*/ 0 w 1161456"/>
                      <a:gd name="connsiteY1" fmla="*/ 0 h 948417"/>
                      <a:gd name="connsiteX2" fmla="*/ 1161456 w 1161456"/>
                      <a:gd name="connsiteY2" fmla="*/ 945719 h 948417"/>
                      <a:gd name="connsiteX3" fmla="*/ 776026 w 1161456"/>
                      <a:gd name="connsiteY3" fmla="*/ 948417 h 948417"/>
                      <a:gd name="connsiteX0" fmla="*/ 776026 w 1168992"/>
                      <a:gd name="connsiteY0" fmla="*/ 948417 h 950484"/>
                      <a:gd name="connsiteX1" fmla="*/ 0 w 1168992"/>
                      <a:gd name="connsiteY1" fmla="*/ 0 h 950484"/>
                      <a:gd name="connsiteX2" fmla="*/ 1168992 w 1168992"/>
                      <a:gd name="connsiteY2" fmla="*/ 950484 h 950484"/>
                      <a:gd name="connsiteX3" fmla="*/ 776026 w 1168992"/>
                      <a:gd name="connsiteY3" fmla="*/ 948417 h 950484"/>
                      <a:gd name="connsiteX0" fmla="*/ 776026 w 1176528"/>
                      <a:gd name="connsiteY0" fmla="*/ 948417 h 950487"/>
                      <a:gd name="connsiteX1" fmla="*/ 0 w 1176528"/>
                      <a:gd name="connsiteY1" fmla="*/ 0 h 950487"/>
                      <a:gd name="connsiteX2" fmla="*/ 1176528 w 1176528"/>
                      <a:gd name="connsiteY2" fmla="*/ 950487 h 950487"/>
                      <a:gd name="connsiteX3" fmla="*/ 776026 w 1176528"/>
                      <a:gd name="connsiteY3" fmla="*/ 948417 h 950487"/>
                      <a:gd name="connsiteX0" fmla="*/ 776026 w 1168992"/>
                      <a:gd name="connsiteY0" fmla="*/ 948417 h 950490"/>
                      <a:gd name="connsiteX1" fmla="*/ 0 w 1168992"/>
                      <a:gd name="connsiteY1" fmla="*/ 0 h 950490"/>
                      <a:gd name="connsiteX2" fmla="*/ 1168992 w 1168992"/>
                      <a:gd name="connsiteY2" fmla="*/ 950490 h 950490"/>
                      <a:gd name="connsiteX3" fmla="*/ 776026 w 1168992"/>
                      <a:gd name="connsiteY3" fmla="*/ 948417 h 950490"/>
                      <a:gd name="connsiteX0" fmla="*/ 776026 w 1168991"/>
                      <a:gd name="connsiteY0" fmla="*/ 948417 h 948417"/>
                      <a:gd name="connsiteX1" fmla="*/ 0 w 1168991"/>
                      <a:gd name="connsiteY1" fmla="*/ 0 h 948417"/>
                      <a:gd name="connsiteX2" fmla="*/ 1168991 w 1168991"/>
                      <a:gd name="connsiteY2" fmla="*/ 948111 h 948417"/>
                      <a:gd name="connsiteX3" fmla="*/ 776026 w 1168991"/>
                      <a:gd name="connsiteY3" fmla="*/ 948417 h 948417"/>
                      <a:gd name="connsiteX0" fmla="*/ 1258349 w 1651314"/>
                      <a:gd name="connsiteY0" fmla="*/ 1177015 h 1177015"/>
                      <a:gd name="connsiteX1" fmla="*/ 0 w 1651314"/>
                      <a:gd name="connsiteY1" fmla="*/ 0 h 1177015"/>
                      <a:gd name="connsiteX2" fmla="*/ 1651314 w 1651314"/>
                      <a:gd name="connsiteY2" fmla="*/ 1176709 h 1177015"/>
                      <a:gd name="connsiteX3" fmla="*/ 1258349 w 1651314"/>
                      <a:gd name="connsiteY3" fmla="*/ 1177015 h 117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1314" h="1177015">
                        <a:moveTo>
                          <a:pt x="1258349" y="1177015"/>
                        </a:moveTo>
                        <a:lnTo>
                          <a:pt x="0" y="0"/>
                        </a:lnTo>
                        <a:lnTo>
                          <a:pt x="1651314" y="1176709"/>
                        </a:lnTo>
                        <a:lnTo>
                          <a:pt x="1258349" y="11770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10000"/>
                        </a:schemeClr>
                      </a:gs>
                    </a:gsLst>
                    <a:lin ang="16200000" scaled="1"/>
                  </a:gradFill>
                  <a:ln>
                    <a:noFill/>
                  </a:ln>
                </p:spPr>
                <p:txBody>
                  <a:bodyPr vert="horz" wrap="square" lIns="82296" tIns="41148" rIns="82296" bIns="4114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430" dirty="0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5D2768D-6885-4715-B052-5E0E0A91ACFC}"/>
                    </a:ext>
                  </a:extLst>
                </p:cNvPr>
                <p:cNvGrpSpPr/>
                <p:nvPr/>
              </p:nvGrpSpPr>
              <p:grpSpPr>
                <a:xfrm flipV="1">
                  <a:off x="6266867" y="3999922"/>
                  <a:ext cx="1973821" cy="1822081"/>
                  <a:chOff x="4691899" y="1847635"/>
                  <a:chExt cx="2704475" cy="1822081"/>
                </a:xfrm>
              </p:grpSpPr>
              <p:sp>
                <p:nvSpPr>
                  <p:cNvPr id="14" name="Right Arrow 61">
                    <a:extLst>
                      <a:ext uri="{FF2B5EF4-FFF2-40B4-BE49-F238E27FC236}">
                        <a16:creationId xmlns:a16="http://schemas.microsoft.com/office/drawing/2014/main" id="{672455B4-DC91-41E7-8ED0-D370D4980354}"/>
                      </a:ext>
                    </a:extLst>
                  </p:cNvPr>
                  <p:cNvSpPr/>
                  <p:nvPr/>
                </p:nvSpPr>
                <p:spPr>
                  <a:xfrm>
                    <a:off x="5874559" y="1847635"/>
                    <a:ext cx="1521815" cy="753796"/>
                  </a:xfrm>
                  <a:prstGeom prst="rightArrow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3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Isosceles Triangle 29">
                    <a:extLst>
                      <a:ext uri="{FF2B5EF4-FFF2-40B4-BE49-F238E27FC236}">
                        <a16:creationId xmlns:a16="http://schemas.microsoft.com/office/drawing/2014/main" id="{5B0A2B59-5FAA-4245-A05B-45D0210DABA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478709" y="2260460"/>
                    <a:ext cx="1622446" cy="1196065"/>
                  </a:xfrm>
                  <a:custGeom>
                    <a:avLst/>
                    <a:gdLst>
                      <a:gd name="connsiteX0" fmla="*/ 0 w 389393"/>
                      <a:gd name="connsiteY0" fmla="*/ 1077005 h 1077005"/>
                      <a:gd name="connsiteX1" fmla="*/ 0 w 389393"/>
                      <a:gd name="connsiteY1" fmla="*/ 0 h 1077005"/>
                      <a:gd name="connsiteX2" fmla="*/ 389393 w 389393"/>
                      <a:gd name="connsiteY2" fmla="*/ 1077005 h 1077005"/>
                      <a:gd name="connsiteX3" fmla="*/ 0 w 389393"/>
                      <a:gd name="connsiteY3" fmla="*/ 1077005 h 1077005"/>
                      <a:gd name="connsiteX0" fmla="*/ 781050 w 1170443"/>
                      <a:gd name="connsiteY0" fmla="*/ 943655 h 943655"/>
                      <a:gd name="connsiteX1" fmla="*/ 0 w 1170443"/>
                      <a:gd name="connsiteY1" fmla="*/ 0 h 943655"/>
                      <a:gd name="connsiteX2" fmla="*/ 1170443 w 1170443"/>
                      <a:gd name="connsiteY2" fmla="*/ 943655 h 943655"/>
                      <a:gd name="connsiteX3" fmla="*/ 781050 w 1170443"/>
                      <a:gd name="connsiteY3" fmla="*/ 943655 h 943655"/>
                      <a:gd name="connsiteX0" fmla="*/ 776026 w 1170443"/>
                      <a:gd name="connsiteY0" fmla="*/ 948417 h 948417"/>
                      <a:gd name="connsiteX1" fmla="*/ 0 w 1170443"/>
                      <a:gd name="connsiteY1" fmla="*/ 0 h 948417"/>
                      <a:gd name="connsiteX2" fmla="*/ 1170443 w 1170443"/>
                      <a:gd name="connsiteY2" fmla="*/ 943655 h 948417"/>
                      <a:gd name="connsiteX3" fmla="*/ 776026 w 1170443"/>
                      <a:gd name="connsiteY3" fmla="*/ 948417 h 948417"/>
                      <a:gd name="connsiteX0" fmla="*/ 776026 w 1170443"/>
                      <a:gd name="connsiteY0" fmla="*/ 948417 h 952860"/>
                      <a:gd name="connsiteX1" fmla="*/ 0 w 1170443"/>
                      <a:gd name="connsiteY1" fmla="*/ 0 h 952860"/>
                      <a:gd name="connsiteX2" fmla="*/ 1170443 w 1170443"/>
                      <a:gd name="connsiteY2" fmla="*/ 952860 h 952860"/>
                      <a:gd name="connsiteX3" fmla="*/ 776026 w 1170443"/>
                      <a:gd name="connsiteY3" fmla="*/ 948417 h 952860"/>
                      <a:gd name="connsiteX0" fmla="*/ 776026 w 1163968"/>
                      <a:gd name="connsiteY0" fmla="*/ 948417 h 952863"/>
                      <a:gd name="connsiteX1" fmla="*/ 0 w 1163968"/>
                      <a:gd name="connsiteY1" fmla="*/ 0 h 952863"/>
                      <a:gd name="connsiteX2" fmla="*/ 1163968 w 1163968"/>
                      <a:gd name="connsiteY2" fmla="*/ 952863 h 952863"/>
                      <a:gd name="connsiteX3" fmla="*/ 776026 w 1163968"/>
                      <a:gd name="connsiteY3" fmla="*/ 948417 h 952863"/>
                      <a:gd name="connsiteX0" fmla="*/ 776026 w 1168993"/>
                      <a:gd name="connsiteY0" fmla="*/ 948417 h 955244"/>
                      <a:gd name="connsiteX1" fmla="*/ 0 w 1168993"/>
                      <a:gd name="connsiteY1" fmla="*/ 0 h 955244"/>
                      <a:gd name="connsiteX2" fmla="*/ 1168993 w 1168993"/>
                      <a:gd name="connsiteY2" fmla="*/ 955244 h 955244"/>
                      <a:gd name="connsiteX3" fmla="*/ 776026 w 1168993"/>
                      <a:gd name="connsiteY3" fmla="*/ 948417 h 955244"/>
                      <a:gd name="connsiteX0" fmla="*/ 776026 w 1161456"/>
                      <a:gd name="connsiteY0" fmla="*/ 948417 h 948417"/>
                      <a:gd name="connsiteX1" fmla="*/ 0 w 1161456"/>
                      <a:gd name="connsiteY1" fmla="*/ 0 h 948417"/>
                      <a:gd name="connsiteX2" fmla="*/ 1161456 w 1161456"/>
                      <a:gd name="connsiteY2" fmla="*/ 945719 h 948417"/>
                      <a:gd name="connsiteX3" fmla="*/ 776026 w 1161456"/>
                      <a:gd name="connsiteY3" fmla="*/ 948417 h 948417"/>
                      <a:gd name="connsiteX0" fmla="*/ 776026 w 1168992"/>
                      <a:gd name="connsiteY0" fmla="*/ 948417 h 950484"/>
                      <a:gd name="connsiteX1" fmla="*/ 0 w 1168992"/>
                      <a:gd name="connsiteY1" fmla="*/ 0 h 950484"/>
                      <a:gd name="connsiteX2" fmla="*/ 1168992 w 1168992"/>
                      <a:gd name="connsiteY2" fmla="*/ 950484 h 950484"/>
                      <a:gd name="connsiteX3" fmla="*/ 776026 w 1168992"/>
                      <a:gd name="connsiteY3" fmla="*/ 948417 h 950484"/>
                      <a:gd name="connsiteX0" fmla="*/ 776026 w 1176528"/>
                      <a:gd name="connsiteY0" fmla="*/ 948417 h 950487"/>
                      <a:gd name="connsiteX1" fmla="*/ 0 w 1176528"/>
                      <a:gd name="connsiteY1" fmla="*/ 0 h 950487"/>
                      <a:gd name="connsiteX2" fmla="*/ 1176528 w 1176528"/>
                      <a:gd name="connsiteY2" fmla="*/ 950487 h 950487"/>
                      <a:gd name="connsiteX3" fmla="*/ 776026 w 1176528"/>
                      <a:gd name="connsiteY3" fmla="*/ 948417 h 950487"/>
                      <a:gd name="connsiteX0" fmla="*/ 776026 w 1168992"/>
                      <a:gd name="connsiteY0" fmla="*/ 948417 h 950490"/>
                      <a:gd name="connsiteX1" fmla="*/ 0 w 1168992"/>
                      <a:gd name="connsiteY1" fmla="*/ 0 h 950490"/>
                      <a:gd name="connsiteX2" fmla="*/ 1168992 w 1168992"/>
                      <a:gd name="connsiteY2" fmla="*/ 950490 h 950490"/>
                      <a:gd name="connsiteX3" fmla="*/ 776026 w 1168992"/>
                      <a:gd name="connsiteY3" fmla="*/ 948417 h 950490"/>
                      <a:gd name="connsiteX0" fmla="*/ 776026 w 1168991"/>
                      <a:gd name="connsiteY0" fmla="*/ 948417 h 948417"/>
                      <a:gd name="connsiteX1" fmla="*/ 0 w 1168991"/>
                      <a:gd name="connsiteY1" fmla="*/ 0 h 948417"/>
                      <a:gd name="connsiteX2" fmla="*/ 1168991 w 1168991"/>
                      <a:gd name="connsiteY2" fmla="*/ 948111 h 948417"/>
                      <a:gd name="connsiteX3" fmla="*/ 776026 w 1168991"/>
                      <a:gd name="connsiteY3" fmla="*/ 948417 h 948417"/>
                      <a:gd name="connsiteX0" fmla="*/ 1318642 w 1711607"/>
                      <a:gd name="connsiteY0" fmla="*/ 1196064 h 1196064"/>
                      <a:gd name="connsiteX1" fmla="*/ 0 w 1711607"/>
                      <a:gd name="connsiteY1" fmla="*/ 0 h 1196064"/>
                      <a:gd name="connsiteX2" fmla="*/ 1711607 w 1711607"/>
                      <a:gd name="connsiteY2" fmla="*/ 1195758 h 1196064"/>
                      <a:gd name="connsiteX3" fmla="*/ 1318642 w 1711607"/>
                      <a:gd name="connsiteY3" fmla="*/ 1196064 h 1196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1607" h="1196064">
                        <a:moveTo>
                          <a:pt x="1318642" y="1196064"/>
                        </a:moveTo>
                        <a:lnTo>
                          <a:pt x="0" y="0"/>
                        </a:lnTo>
                        <a:lnTo>
                          <a:pt x="1711607" y="1195758"/>
                        </a:lnTo>
                        <a:lnTo>
                          <a:pt x="1318642" y="119606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10000"/>
                        </a:schemeClr>
                      </a:gs>
                    </a:gsLst>
                    <a:lin ang="16200000" scaled="1"/>
                  </a:gradFill>
                  <a:ln>
                    <a:noFill/>
                  </a:ln>
                </p:spPr>
                <p:txBody>
                  <a:bodyPr vert="horz" wrap="square" lIns="82296" tIns="41148" rIns="82296" bIns="4114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430" dirty="0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20B9D7D-4DE9-4BF6-BE08-F8C3E8A30D6D}"/>
                    </a:ext>
                  </a:extLst>
                </p:cNvPr>
                <p:cNvGrpSpPr/>
                <p:nvPr/>
              </p:nvGrpSpPr>
              <p:grpSpPr>
                <a:xfrm flipH="1" flipV="1">
                  <a:off x="3955244" y="4141781"/>
                  <a:ext cx="1944287" cy="1758246"/>
                  <a:chOff x="4744829" y="1728716"/>
                  <a:chExt cx="2664009" cy="1758246"/>
                </a:xfrm>
              </p:grpSpPr>
              <p:sp>
                <p:nvSpPr>
                  <p:cNvPr id="17" name="Right Arrow 59">
                    <a:extLst>
                      <a:ext uri="{FF2B5EF4-FFF2-40B4-BE49-F238E27FC236}">
                        <a16:creationId xmlns:a16="http://schemas.microsoft.com/office/drawing/2014/main" id="{1717902D-1C8A-488D-B601-4983D524612B}"/>
                      </a:ext>
                    </a:extLst>
                  </p:cNvPr>
                  <p:cNvSpPr/>
                  <p:nvPr/>
                </p:nvSpPr>
                <p:spPr>
                  <a:xfrm>
                    <a:off x="5887022" y="1728716"/>
                    <a:ext cx="1521816" cy="753796"/>
                  </a:xfrm>
                  <a:prstGeom prst="rightArrow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3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" name="Isosceles Triangle 29">
                    <a:extLst>
                      <a:ext uri="{FF2B5EF4-FFF2-40B4-BE49-F238E27FC236}">
                        <a16:creationId xmlns:a16="http://schemas.microsoft.com/office/drawing/2014/main" id="{853FF501-A466-4EA7-9C33-89A69D8FA20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550690" y="2115807"/>
                    <a:ext cx="1565294" cy="1177015"/>
                  </a:xfrm>
                  <a:custGeom>
                    <a:avLst/>
                    <a:gdLst>
                      <a:gd name="connsiteX0" fmla="*/ 0 w 389393"/>
                      <a:gd name="connsiteY0" fmla="*/ 1077005 h 1077005"/>
                      <a:gd name="connsiteX1" fmla="*/ 0 w 389393"/>
                      <a:gd name="connsiteY1" fmla="*/ 0 h 1077005"/>
                      <a:gd name="connsiteX2" fmla="*/ 389393 w 389393"/>
                      <a:gd name="connsiteY2" fmla="*/ 1077005 h 1077005"/>
                      <a:gd name="connsiteX3" fmla="*/ 0 w 389393"/>
                      <a:gd name="connsiteY3" fmla="*/ 1077005 h 1077005"/>
                      <a:gd name="connsiteX0" fmla="*/ 781050 w 1170443"/>
                      <a:gd name="connsiteY0" fmla="*/ 943655 h 943655"/>
                      <a:gd name="connsiteX1" fmla="*/ 0 w 1170443"/>
                      <a:gd name="connsiteY1" fmla="*/ 0 h 943655"/>
                      <a:gd name="connsiteX2" fmla="*/ 1170443 w 1170443"/>
                      <a:gd name="connsiteY2" fmla="*/ 943655 h 943655"/>
                      <a:gd name="connsiteX3" fmla="*/ 781050 w 1170443"/>
                      <a:gd name="connsiteY3" fmla="*/ 943655 h 943655"/>
                      <a:gd name="connsiteX0" fmla="*/ 776026 w 1170443"/>
                      <a:gd name="connsiteY0" fmla="*/ 948417 h 948417"/>
                      <a:gd name="connsiteX1" fmla="*/ 0 w 1170443"/>
                      <a:gd name="connsiteY1" fmla="*/ 0 h 948417"/>
                      <a:gd name="connsiteX2" fmla="*/ 1170443 w 1170443"/>
                      <a:gd name="connsiteY2" fmla="*/ 943655 h 948417"/>
                      <a:gd name="connsiteX3" fmla="*/ 776026 w 1170443"/>
                      <a:gd name="connsiteY3" fmla="*/ 948417 h 948417"/>
                      <a:gd name="connsiteX0" fmla="*/ 776026 w 1170443"/>
                      <a:gd name="connsiteY0" fmla="*/ 948417 h 952860"/>
                      <a:gd name="connsiteX1" fmla="*/ 0 w 1170443"/>
                      <a:gd name="connsiteY1" fmla="*/ 0 h 952860"/>
                      <a:gd name="connsiteX2" fmla="*/ 1170443 w 1170443"/>
                      <a:gd name="connsiteY2" fmla="*/ 952860 h 952860"/>
                      <a:gd name="connsiteX3" fmla="*/ 776026 w 1170443"/>
                      <a:gd name="connsiteY3" fmla="*/ 948417 h 952860"/>
                      <a:gd name="connsiteX0" fmla="*/ 776026 w 1163968"/>
                      <a:gd name="connsiteY0" fmla="*/ 948417 h 952863"/>
                      <a:gd name="connsiteX1" fmla="*/ 0 w 1163968"/>
                      <a:gd name="connsiteY1" fmla="*/ 0 h 952863"/>
                      <a:gd name="connsiteX2" fmla="*/ 1163968 w 1163968"/>
                      <a:gd name="connsiteY2" fmla="*/ 952863 h 952863"/>
                      <a:gd name="connsiteX3" fmla="*/ 776026 w 1163968"/>
                      <a:gd name="connsiteY3" fmla="*/ 948417 h 952863"/>
                      <a:gd name="connsiteX0" fmla="*/ 776026 w 1168993"/>
                      <a:gd name="connsiteY0" fmla="*/ 948417 h 955244"/>
                      <a:gd name="connsiteX1" fmla="*/ 0 w 1168993"/>
                      <a:gd name="connsiteY1" fmla="*/ 0 h 955244"/>
                      <a:gd name="connsiteX2" fmla="*/ 1168993 w 1168993"/>
                      <a:gd name="connsiteY2" fmla="*/ 955244 h 955244"/>
                      <a:gd name="connsiteX3" fmla="*/ 776026 w 1168993"/>
                      <a:gd name="connsiteY3" fmla="*/ 948417 h 955244"/>
                      <a:gd name="connsiteX0" fmla="*/ 776026 w 1161456"/>
                      <a:gd name="connsiteY0" fmla="*/ 948417 h 948417"/>
                      <a:gd name="connsiteX1" fmla="*/ 0 w 1161456"/>
                      <a:gd name="connsiteY1" fmla="*/ 0 h 948417"/>
                      <a:gd name="connsiteX2" fmla="*/ 1161456 w 1161456"/>
                      <a:gd name="connsiteY2" fmla="*/ 945719 h 948417"/>
                      <a:gd name="connsiteX3" fmla="*/ 776026 w 1161456"/>
                      <a:gd name="connsiteY3" fmla="*/ 948417 h 948417"/>
                      <a:gd name="connsiteX0" fmla="*/ 776026 w 1168992"/>
                      <a:gd name="connsiteY0" fmla="*/ 948417 h 950484"/>
                      <a:gd name="connsiteX1" fmla="*/ 0 w 1168992"/>
                      <a:gd name="connsiteY1" fmla="*/ 0 h 950484"/>
                      <a:gd name="connsiteX2" fmla="*/ 1168992 w 1168992"/>
                      <a:gd name="connsiteY2" fmla="*/ 950484 h 950484"/>
                      <a:gd name="connsiteX3" fmla="*/ 776026 w 1168992"/>
                      <a:gd name="connsiteY3" fmla="*/ 948417 h 950484"/>
                      <a:gd name="connsiteX0" fmla="*/ 776026 w 1176528"/>
                      <a:gd name="connsiteY0" fmla="*/ 948417 h 950487"/>
                      <a:gd name="connsiteX1" fmla="*/ 0 w 1176528"/>
                      <a:gd name="connsiteY1" fmla="*/ 0 h 950487"/>
                      <a:gd name="connsiteX2" fmla="*/ 1176528 w 1176528"/>
                      <a:gd name="connsiteY2" fmla="*/ 950487 h 950487"/>
                      <a:gd name="connsiteX3" fmla="*/ 776026 w 1176528"/>
                      <a:gd name="connsiteY3" fmla="*/ 948417 h 950487"/>
                      <a:gd name="connsiteX0" fmla="*/ 776026 w 1168992"/>
                      <a:gd name="connsiteY0" fmla="*/ 948417 h 950490"/>
                      <a:gd name="connsiteX1" fmla="*/ 0 w 1168992"/>
                      <a:gd name="connsiteY1" fmla="*/ 0 h 950490"/>
                      <a:gd name="connsiteX2" fmla="*/ 1168992 w 1168992"/>
                      <a:gd name="connsiteY2" fmla="*/ 950490 h 950490"/>
                      <a:gd name="connsiteX3" fmla="*/ 776026 w 1168992"/>
                      <a:gd name="connsiteY3" fmla="*/ 948417 h 950490"/>
                      <a:gd name="connsiteX0" fmla="*/ 776026 w 1168991"/>
                      <a:gd name="connsiteY0" fmla="*/ 948417 h 948417"/>
                      <a:gd name="connsiteX1" fmla="*/ 0 w 1168991"/>
                      <a:gd name="connsiteY1" fmla="*/ 0 h 948417"/>
                      <a:gd name="connsiteX2" fmla="*/ 1168991 w 1168991"/>
                      <a:gd name="connsiteY2" fmla="*/ 948111 h 948417"/>
                      <a:gd name="connsiteX3" fmla="*/ 776026 w 1168991"/>
                      <a:gd name="connsiteY3" fmla="*/ 948417 h 948417"/>
                      <a:gd name="connsiteX0" fmla="*/ 1258349 w 1651314"/>
                      <a:gd name="connsiteY0" fmla="*/ 1177015 h 1177015"/>
                      <a:gd name="connsiteX1" fmla="*/ 0 w 1651314"/>
                      <a:gd name="connsiteY1" fmla="*/ 0 h 1177015"/>
                      <a:gd name="connsiteX2" fmla="*/ 1651314 w 1651314"/>
                      <a:gd name="connsiteY2" fmla="*/ 1176709 h 1177015"/>
                      <a:gd name="connsiteX3" fmla="*/ 1258349 w 1651314"/>
                      <a:gd name="connsiteY3" fmla="*/ 1177015 h 117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1314" h="1177015">
                        <a:moveTo>
                          <a:pt x="1258349" y="1177015"/>
                        </a:moveTo>
                        <a:lnTo>
                          <a:pt x="0" y="0"/>
                        </a:lnTo>
                        <a:lnTo>
                          <a:pt x="1651314" y="1176709"/>
                        </a:lnTo>
                        <a:lnTo>
                          <a:pt x="1258349" y="11770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10000"/>
                        </a:schemeClr>
                      </a:gs>
                    </a:gsLst>
                    <a:lin ang="16200000" scaled="1"/>
                  </a:gradFill>
                  <a:ln>
                    <a:noFill/>
                  </a:ln>
                </p:spPr>
                <p:txBody>
                  <a:bodyPr vert="horz" wrap="square" lIns="82296" tIns="41148" rIns="82296" bIns="4114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430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CFD54D3B-4B53-433A-B2E1-E923C952FA0B}"/>
                    </a:ext>
                  </a:extLst>
                </p:cNvPr>
                <p:cNvGrpSpPr/>
                <p:nvPr/>
              </p:nvGrpSpPr>
              <p:grpSpPr>
                <a:xfrm flipH="1">
                  <a:off x="3967947" y="3494965"/>
                  <a:ext cx="1945242" cy="753796"/>
                  <a:chOff x="4726118" y="1987706"/>
                  <a:chExt cx="2665317" cy="753796"/>
                </a:xfrm>
              </p:grpSpPr>
              <p:sp>
                <p:nvSpPr>
                  <p:cNvPr id="20" name="Right Arrow 57">
                    <a:extLst>
                      <a:ext uri="{FF2B5EF4-FFF2-40B4-BE49-F238E27FC236}">
                        <a16:creationId xmlns:a16="http://schemas.microsoft.com/office/drawing/2014/main" id="{D77EC948-D109-416A-936C-9895CDBFA537}"/>
                      </a:ext>
                    </a:extLst>
                  </p:cNvPr>
                  <p:cNvSpPr/>
                  <p:nvPr/>
                </p:nvSpPr>
                <p:spPr>
                  <a:xfrm>
                    <a:off x="5869620" y="1987706"/>
                    <a:ext cx="1521815" cy="753796"/>
                  </a:xfrm>
                  <a:prstGeom prst="rightArrow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3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Isosceles Triangle 29">
                    <a:extLst>
                      <a:ext uri="{FF2B5EF4-FFF2-40B4-BE49-F238E27FC236}">
                        <a16:creationId xmlns:a16="http://schemas.microsoft.com/office/drawing/2014/main" id="{0621B3B6-16BB-482E-BA03-90EA925E2C9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114090" y="1788914"/>
                    <a:ext cx="372495" cy="1148439"/>
                  </a:xfrm>
                  <a:custGeom>
                    <a:avLst/>
                    <a:gdLst>
                      <a:gd name="connsiteX0" fmla="*/ 0 w 389393"/>
                      <a:gd name="connsiteY0" fmla="*/ 1077005 h 1077005"/>
                      <a:gd name="connsiteX1" fmla="*/ 0 w 389393"/>
                      <a:gd name="connsiteY1" fmla="*/ 0 h 1077005"/>
                      <a:gd name="connsiteX2" fmla="*/ 389393 w 389393"/>
                      <a:gd name="connsiteY2" fmla="*/ 1077005 h 1077005"/>
                      <a:gd name="connsiteX3" fmla="*/ 0 w 389393"/>
                      <a:gd name="connsiteY3" fmla="*/ 1077005 h 1077005"/>
                      <a:gd name="connsiteX0" fmla="*/ 781050 w 1170443"/>
                      <a:gd name="connsiteY0" fmla="*/ 943655 h 943655"/>
                      <a:gd name="connsiteX1" fmla="*/ 0 w 1170443"/>
                      <a:gd name="connsiteY1" fmla="*/ 0 h 943655"/>
                      <a:gd name="connsiteX2" fmla="*/ 1170443 w 1170443"/>
                      <a:gd name="connsiteY2" fmla="*/ 943655 h 943655"/>
                      <a:gd name="connsiteX3" fmla="*/ 781050 w 1170443"/>
                      <a:gd name="connsiteY3" fmla="*/ 943655 h 943655"/>
                      <a:gd name="connsiteX0" fmla="*/ 776026 w 1170443"/>
                      <a:gd name="connsiteY0" fmla="*/ 948417 h 948417"/>
                      <a:gd name="connsiteX1" fmla="*/ 0 w 1170443"/>
                      <a:gd name="connsiteY1" fmla="*/ 0 h 948417"/>
                      <a:gd name="connsiteX2" fmla="*/ 1170443 w 1170443"/>
                      <a:gd name="connsiteY2" fmla="*/ 943655 h 948417"/>
                      <a:gd name="connsiteX3" fmla="*/ 776026 w 1170443"/>
                      <a:gd name="connsiteY3" fmla="*/ 948417 h 948417"/>
                      <a:gd name="connsiteX0" fmla="*/ 776026 w 1170443"/>
                      <a:gd name="connsiteY0" fmla="*/ 948417 h 952860"/>
                      <a:gd name="connsiteX1" fmla="*/ 0 w 1170443"/>
                      <a:gd name="connsiteY1" fmla="*/ 0 h 952860"/>
                      <a:gd name="connsiteX2" fmla="*/ 1170443 w 1170443"/>
                      <a:gd name="connsiteY2" fmla="*/ 952860 h 952860"/>
                      <a:gd name="connsiteX3" fmla="*/ 776026 w 1170443"/>
                      <a:gd name="connsiteY3" fmla="*/ 948417 h 952860"/>
                      <a:gd name="connsiteX0" fmla="*/ 776026 w 1163968"/>
                      <a:gd name="connsiteY0" fmla="*/ 948417 h 952863"/>
                      <a:gd name="connsiteX1" fmla="*/ 0 w 1163968"/>
                      <a:gd name="connsiteY1" fmla="*/ 0 h 952863"/>
                      <a:gd name="connsiteX2" fmla="*/ 1163968 w 1163968"/>
                      <a:gd name="connsiteY2" fmla="*/ 952863 h 952863"/>
                      <a:gd name="connsiteX3" fmla="*/ 776026 w 1163968"/>
                      <a:gd name="connsiteY3" fmla="*/ 948417 h 952863"/>
                      <a:gd name="connsiteX0" fmla="*/ 776026 w 1168993"/>
                      <a:gd name="connsiteY0" fmla="*/ 948417 h 955244"/>
                      <a:gd name="connsiteX1" fmla="*/ 0 w 1168993"/>
                      <a:gd name="connsiteY1" fmla="*/ 0 h 955244"/>
                      <a:gd name="connsiteX2" fmla="*/ 1168993 w 1168993"/>
                      <a:gd name="connsiteY2" fmla="*/ 955244 h 955244"/>
                      <a:gd name="connsiteX3" fmla="*/ 776026 w 1168993"/>
                      <a:gd name="connsiteY3" fmla="*/ 948417 h 955244"/>
                      <a:gd name="connsiteX0" fmla="*/ 776026 w 1161456"/>
                      <a:gd name="connsiteY0" fmla="*/ 948417 h 948417"/>
                      <a:gd name="connsiteX1" fmla="*/ 0 w 1161456"/>
                      <a:gd name="connsiteY1" fmla="*/ 0 h 948417"/>
                      <a:gd name="connsiteX2" fmla="*/ 1161456 w 1161456"/>
                      <a:gd name="connsiteY2" fmla="*/ 945719 h 948417"/>
                      <a:gd name="connsiteX3" fmla="*/ 776026 w 1161456"/>
                      <a:gd name="connsiteY3" fmla="*/ 948417 h 948417"/>
                      <a:gd name="connsiteX0" fmla="*/ 776026 w 1168992"/>
                      <a:gd name="connsiteY0" fmla="*/ 948417 h 950484"/>
                      <a:gd name="connsiteX1" fmla="*/ 0 w 1168992"/>
                      <a:gd name="connsiteY1" fmla="*/ 0 h 950484"/>
                      <a:gd name="connsiteX2" fmla="*/ 1168992 w 1168992"/>
                      <a:gd name="connsiteY2" fmla="*/ 950484 h 950484"/>
                      <a:gd name="connsiteX3" fmla="*/ 776026 w 1168992"/>
                      <a:gd name="connsiteY3" fmla="*/ 948417 h 950484"/>
                      <a:gd name="connsiteX0" fmla="*/ 776026 w 1176528"/>
                      <a:gd name="connsiteY0" fmla="*/ 948417 h 950487"/>
                      <a:gd name="connsiteX1" fmla="*/ 0 w 1176528"/>
                      <a:gd name="connsiteY1" fmla="*/ 0 h 950487"/>
                      <a:gd name="connsiteX2" fmla="*/ 1176528 w 1176528"/>
                      <a:gd name="connsiteY2" fmla="*/ 950487 h 950487"/>
                      <a:gd name="connsiteX3" fmla="*/ 776026 w 1176528"/>
                      <a:gd name="connsiteY3" fmla="*/ 948417 h 950487"/>
                      <a:gd name="connsiteX0" fmla="*/ 776026 w 1168992"/>
                      <a:gd name="connsiteY0" fmla="*/ 948417 h 950490"/>
                      <a:gd name="connsiteX1" fmla="*/ 0 w 1168992"/>
                      <a:gd name="connsiteY1" fmla="*/ 0 h 950490"/>
                      <a:gd name="connsiteX2" fmla="*/ 1168992 w 1168992"/>
                      <a:gd name="connsiteY2" fmla="*/ 950490 h 950490"/>
                      <a:gd name="connsiteX3" fmla="*/ 776026 w 1168992"/>
                      <a:gd name="connsiteY3" fmla="*/ 948417 h 950490"/>
                      <a:gd name="connsiteX0" fmla="*/ 776026 w 1168991"/>
                      <a:gd name="connsiteY0" fmla="*/ 948417 h 948417"/>
                      <a:gd name="connsiteX1" fmla="*/ 0 w 1168991"/>
                      <a:gd name="connsiteY1" fmla="*/ 0 h 948417"/>
                      <a:gd name="connsiteX2" fmla="*/ 1168991 w 1168991"/>
                      <a:gd name="connsiteY2" fmla="*/ 948111 h 948417"/>
                      <a:gd name="connsiteX3" fmla="*/ 776026 w 1168991"/>
                      <a:gd name="connsiteY3" fmla="*/ 948417 h 948417"/>
                      <a:gd name="connsiteX0" fmla="*/ 0 w 392965"/>
                      <a:gd name="connsiteY0" fmla="*/ 595989 h 595989"/>
                      <a:gd name="connsiteX1" fmla="*/ 148430 w 392965"/>
                      <a:gd name="connsiteY1" fmla="*/ 0 h 595989"/>
                      <a:gd name="connsiteX2" fmla="*/ 392965 w 392965"/>
                      <a:gd name="connsiteY2" fmla="*/ 595683 h 595989"/>
                      <a:gd name="connsiteX3" fmla="*/ 0 w 392965"/>
                      <a:gd name="connsiteY3" fmla="*/ 595989 h 595989"/>
                      <a:gd name="connsiteX0" fmla="*/ 0 w 392965"/>
                      <a:gd name="connsiteY0" fmla="*/ 1148439 h 1148439"/>
                      <a:gd name="connsiteX1" fmla="*/ 148430 w 392965"/>
                      <a:gd name="connsiteY1" fmla="*/ 0 h 1148439"/>
                      <a:gd name="connsiteX2" fmla="*/ 392965 w 392965"/>
                      <a:gd name="connsiteY2" fmla="*/ 1148133 h 1148439"/>
                      <a:gd name="connsiteX3" fmla="*/ 0 w 392965"/>
                      <a:gd name="connsiteY3" fmla="*/ 1148439 h 1148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2965" h="1148439">
                        <a:moveTo>
                          <a:pt x="0" y="1148439"/>
                        </a:moveTo>
                        <a:lnTo>
                          <a:pt x="148430" y="0"/>
                        </a:lnTo>
                        <a:lnTo>
                          <a:pt x="392965" y="1148133"/>
                        </a:lnTo>
                        <a:lnTo>
                          <a:pt x="0" y="1148439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3"/>
                      </a:gs>
                      <a:gs pos="50000">
                        <a:schemeClr val="accent3">
                          <a:lumMod val="10000"/>
                        </a:schemeClr>
                      </a:gs>
                      <a:gs pos="100000">
                        <a:schemeClr val="accent5">
                          <a:lumMod val="10000"/>
                        </a:schemeClr>
                      </a:gs>
                    </a:gsLst>
                    <a:lin ang="16200000" scaled="1"/>
                  </a:gradFill>
                  <a:ln>
                    <a:noFill/>
                  </a:ln>
                </p:spPr>
                <p:txBody>
                  <a:bodyPr vert="horz" wrap="square" lIns="82296" tIns="41148" rIns="82296" bIns="4114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430" dirty="0"/>
                  </a:p>
                </p:txBody>
              </p:sp>
            </p:grpSp>
            <p:sp>
              <p:nvSpPr>
                <p:cNvPr id="46" name="Rounded Rectangle 102">
                  <a:extLst>
                    <a:ext uri="{FF2B5EF4-FFF2-40B4-BE49-F238E27FC236}">
                      <a16:creationId xmlns:a16="http://schemas.microsoft.com/office/drawing/2014/main" id="{5BBA4220-9FCE-4889-AD90-7BD8BDE44ED9}"/>
                    </a:ext>
                  </a:extLst>
                </p:cNvPr>
                <p:cNvSpPr/>
                <p:nvPr/>
              </p:nvSpPr>
              <p:spPr>
                <a:xfrm rot="18900000">
                  <a:off x="5575108" y="3366653"/>
                  <a:ext cx="1010420" cy="1010420"/>
                </a:xfrm>
                <a:prstGeom prst="roundRect">
                  <a:avLst>
                    <a:gd name="adj" fmla="val 1561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30"/>
                </a:p>
              </p:txBody>
            </p:sp>
          </p:grpSp>
        </p:grpSp>
      </p:grp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19A53222-27E1-4342-AE02-49CA2975E7BF}"/>
              </a:ext>
            </a:extLst>
          </p:cNvPr>
          <p:cNvSpPr/>
          <p:nvPr/>
        </p:nvSpPr>
        <p:spPr>
          <a:xfrm>
            <a:off x="811847" y="1574569"/>
            <a:ext cx="3997682" cy="147064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966"/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466B087B-D9C6-4EB6-AF16-AE038589C220}"/>
              </a:ext>
            </a:extLst>
          </p:cNvPr>
          <p:cNvSpPr/>
          <p:nvPr/>
        </p:nvSpPr>
        <p:spPr>
          <a:xfrm>
            <a:off x="8030488" y="1785603"/>
            <a:ext cx="3303247" cy="124988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966"/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B1810CF2-75AD-4F79-82FF-FDD2371126AD}"/>
              </a:ext>
            </a:extLst>
          </p:cNvPr>
          <p:cNvSpPr/>
          <p:nvPr/>
        </p:nvSpPr>
        <p:spPr>
          <a:xfrm>
            <a:off x="8016395" y="3229639"/>
            <a:ext cx="3303247" cy="1249882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966">
              <a:solidFill>
                <a:schemeClr val="accent1"/>
              </a:solidFill>
            </a:endParaRP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D1104C59-13F6-40E0-B276-3B89F39F5E03}"/>
              </a:ext>
            </a:extLst>
          </p:cNvPr>
          <p:cNvSpPr/>
          <p:nvPr/>
        </p:nvSpPr>
        <p:spPr>
          <a:xfrm>
            <a:off x="686399" y="3163875"/>
            <a:ext cx="4140410" cy="1249882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966">
              <a:solidFill>
                <a:schemeClr val="accent1"/>
              </a:solidFill>
            </a:endParaRP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AF98E981-FB7A-417B-9387-8334EE996BF5}"/>
              </a:ext>
            </a:extLst>
          </p:cNvPr>
          <p:cNvSpPr/>
          <p:nvPr/>
        </p:nvSpPr>
        <p:spPr>
          <a:xfrm>
            <a:off x="715503" y="4513612"/>
            <a:ext cx="4094026" cy="19179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966">
              <a:solidFill>
                <a:schemeClr val="accent1"/>
              </a:solidFill>
            </a:endParaRP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E14699CE-D70A-42C4-89E1-0F6668DE5189}"/>
              </a:ext>
            </a:extLst>
          </p:cNvPr>
          <p:cNvSpPr/>
          <p:nvPr/>
        </p:nvSpPr>
        <p:spPr>
          <a:xfrm>
            <a:off x="8030488" y="4550649"/>
            <a:ext cx="3273450" cy="12333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966">
              <a:solidFill>
                <a:schemeClr val="accent1"/>
              </a:solidFill>
            </a:endParaRP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2D139F98-3AF5-4AD5-B97D-467AC8DAEE4A}"/>
              </a:ext>
            </a:extLst>
          </p:cNvPr>
          <p:cNvSpPr/>
          <p:nvPr/>
        </p:nvSpPr>
        <p:spPr>
          <a:xfrm>
            <a:off x="5211291" y="5427311"/>
            <a:ext cx="2444644" cy="960701"/>
          </a:xfrm>
          <a:prstGeom prst="rect">
            <a:avLst/>
          </a:prstGeom>
          <a:noFill/>
          <a:ln w="38100">
            <a:solidFill>
              <a:srgbClr val="57E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966">
              <a:solidFill>
                <a:schemeClr val="accent1"/>
              </a:solidFill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777280" y="4615219"/>
            <a:ext cx="3934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60" dirty="0">
                <a:solidFill>
                  <a:srgbClr val="FF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2160" dirty="0">
                <a:solidFill>
                  <a:srgbClr val="FF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ให้คำปรึกษาแก่ครูผู้ปฏิบัติหน้าที่หัวหน้างานในกลุ่มงานที่ได้รับผิดชอบทุกงาน </a:t>
            </a:r>
            <a:endParaRPr lang="en-US" sz="2160" dirty="0">
              <a:solidFill>
                <a:srgbClr val="FF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160" dirty="0">
                <a:solidFill>
                  <a:srgbClr val="FF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2160" dirty="0">
                <a:solidFill>
                  <a:srgbClr val="FF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2160" dirty="0">
                <a:solidFill>
                  <a:srgbClr val="FF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นิเทศ กำกับ ติดตามและประเมินผล พร้อมให้คำปรึกษาแก่ครูผู้ปฏิบัติหน้าที่หัวหน้างานระบบดูและช่วยเหลือนักเรียน ในภารงานที่ได้รับผิดชอบ </a:t>
            </a:r>
            <a:endParaRPr lang="en-US" sz="2160" dirty="0">
              <a:solidFill>
                <a:srgbClr val="FF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8189885" y="3245182"/>
            <a:ext cx="3255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60" dirty="0">
                <a:solidFill>
                  <a:srgbClr val="FF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นิเทศ กำกับ ติดตามและประเมินผลงานระบบดูและช่วยเหลือนักเรียน </a:t>
            </a:r>
            <a:endParaRPr lang="en-US" sz="2400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3696155" y="223310"/>
            <a:ext cx="4474302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64" eaLnBrk="0" fontAlgn="base" hangingPunct="0">
              <a:spcBef>
                <a:spcPct val="0"/>
              </a:spcBef>
              <a:spcAft>
                <a:spcPct val="0"/>
              </a:spcAft>
              <a:tabLst>
                <a:tab pos="269864" algn="l"/>
                <a:tab pos="539729" algn="l"/>
                <a:tab pos="900077" algn="l"/>
                <a:tab pos="1260425" algn="l"/>
                <a:tab pos="1620773" algn="l"/>
                <a:tab pos="1981121" algn="l"/>
                <a:tab pos="2339881" algn="l"/>
                <a:tab pos="2700230" algn="l"/>
              </a:tabLst>
            </a:pPr>
            <a:r>
              <a:rPr lang="th-TH" sz="4320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นาง</a:t>
            </a:r>
            <a:r>
              <a:rPr lang="th-TH" sz="4320" b="1" dirty="0" err="1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สฐาป</a:t>
            </a:r>
            <a:r>
              <a:rPr lang="th-TH" sz="4320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ณ</a:t>
            </a:r>
            <a:r>
              <a:rPr lang="th-TH" sz="4320" b="1" dirty="0" err="1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ีย์</a:t>
            </a:r>
            <a:r>
              <a:rPr lang="th-TH" sz="4320" b="1" dirty="0">
                <a:solidFill>
                  <a:srgbClr val="000066"/>
                </a:solidFill>
                <a:latin typeface="TH SarabunPSK" panose="020B0500040200020003" pitchFamily="34" charset="-34"/>
                <a:ea typeface="Angsana New" pitchFamily="18" charset="-34"/>
                <a:cs typeface="TH SarabunPSK" panose="020B0500040200020003" pitchFamily="34" charset="-34"/>
              </a:rPr>
              <a:t>    โสภณอดิศัย</a:t>
            </a:r>
            <a:endParaRPr lang="en-US" sz="4320" b="1" dirty="0">
              <a:solidFill>
                <a:srgbClr val="000066"/>
              </a:solidFill>
              <a:latin typeface="TH SarabunPSK" panose="020B0500040200020003" pitchFamily="34" charset="-34"/>
              <a:ea typeface="Angsana New" pitchFamily="18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3713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316" cy="6857824"/>
          </a:xfrm>
          <a:prstGeom prst="rect">
            <a:avLst/>
          </a:prstGeom>
        </p:spPr>
      </p:pic>
      <p:pic>
        <p:nvPicPr>
          <p:cNvPr id="7" name="Picture 2" descr="D:\picture_19_03_64\pic_line\16154249142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4129" y="4299096"/>
            <a:ext cx="2874028" cy="2156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4"/>
          <p:cNvSpPr txBox="1"/>
          <p:nvPr/>
        </p:nvSpPr>
        <p:spPr>
          <a:xfrm>
            <a:off x="1295139" y="4067322"/>
            <a:ext cx="2876549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นายสาคร  แสนยา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กูล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หัวหน้ากลุ่มงานระบบการดูแลช่วยเหลือนักเรียน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6644655-C1FD-43D8-B180-A6567493F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924" y="2558602"/>
            <a:ext cx="2974552" cy="213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911792"/>
            <a:ext cx="3763921" cy="2156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3" t="6390" r="14508" b="59772"/>
          <a:stretch/>
        </p:blipFill>
        <p:spPr>
          <a:xfrm>
            <a:off x="1059864" y="1309778"/>
            <a:ext cx="2408349" cy="27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2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316" cy="6857824"/>
          </a:xfrm>
          <a:prstGeom prst="rect">
            <a:avLst/>
          </a:prstGeom>
        </p:spPr>
      </p:pic>
      <p:pic>
        <p:nvPicPr>
          <p:cNvPr id="5" name="Picture 4" descr="C:\Users\Administrator\Desktop\รูป\_5159919833344638976_n-removebg-preview.png"/>
          <p:cNvPicPr>
            <a:picLocks noChangeAspect="1" noChangeArrowheads="1"/>
          </p:cNvPicPr>
          <p:nvPr/>
        </p:nvPicPr>
        <p:blipFill>
          <a:blip r:embed="rId3"/>
          <a:srcRect l="14712" t="19804" r="41960" b="29485"/>
          <a:stretch>
            <a:fillRect/>
          </a:stretch>
        </p:blipFill>
        <p:spPr bwMode="auto">
          <a:xfrm>
            <a:off x="8166101" y="933459"/>
            <a:ext cx="3086100" cy="481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4"/>
          <p:cNvSpPr txBox="1"/>
          <p:nvPr/>
        </p:nvSpPr>
        <p:spPr>
          <a:xfrm>
            <a:off x="8426451" y="5808900"/>
            <a:ext cx="290195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กัญญ์ณพัชญ์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วงค์หนายโกฎ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</a:t>
            </a:r>
          </a:p>
        </p:txBody>
      </p:sp>
      <p:sp>
        <p:nvSpPr>
          <p:cNvPr id="7" name="สี่เหลี่ยมผืนผ้า: มุมมน 3">
            <a:extLst>
              <a:ext uri="{FF2B5EF4-FFF2-40B4-BE49-F238E27FC236}">
                <a16:creationId xmlns:a16="http://schemas.microsoft.com/office/drawing/2014/main" id="{62E1D7C6-A477-4A78-8B70-E433A5BEAF9D}"/>
              </a:ext>
            </a:extLst>
          </p:cNvPr>
          <p:cNvSpPr/>
          <p:nvPr/>
        </p:nvSpPr>
        <p:spPr>
          <a:xfrm>
            <a:off x="4832805" y="1122487"/>
            <a:ext cx="4349295" cy="15621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หน้าที่ที่ได้รับผิดชอบ</a:t>
            </a:r>
          </a:p>
          <a:p>
            <a:pPr marL="457200" indent="-457200"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โครงการประชุมผู้ปกครองนักเรียน</a:t>
            </a:r>
          </a:p>
          <a:p>
            <a:pPr marL="457200" indent="-457200"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เช็คการเข้าเรียน หนีเรียนนักเรียนชั้น ม.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ม.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</a:p>
          <a:p>
            <a:pPr marL="457200" indent="-457200">
              <a:buAutoNum type="arabicPeriod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โครงการเยี่ยมบ้านเพื่อติดตามนักเรียนวิกฤต</a:t>
            </a:r>
          </a:p>
        </p:txBody>
      </p:sp>
      <p:pic>
        <p:nvPicPr>
          <p:cNvPr id="8" name="Picture 7" descr="D:\นาเชือกพิทยาสรรค์\งานกิจการ\งานระบบดูแล\2-2563\ประชุมผู้ปกครอง\รูป\Captu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8956" y="1058864"/>
            <a:ext cx="2495933" cy="3540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D:\นาเชือกพิทยาสรรค์\งานกิจการ\งานระบบดูแล\2-2563\ประชุมผู้ปกครอง\รูป\ประชุมผู้ปกครอง_๒๐๑๒๑๐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6810" y="2913999"/>
            <a:ext cx="2381300" cy="1587146"/>
          </a:xfrm>
          <a:prstGeom prst="hexagon">
            <a:avLst/>
          </a:prstGeom>
          <a:noFill/>
        </p:spPr>
      </p:pic>
      <p:pic>
        <p:nvPicPr>
          <p:cNvPr id="10" name="รูปภาพ 9" descr="D:\นาเชือกพิทยาสรรค์\งานกิจการ\งานระบบดูแล\2-2563\เช็คชื่อนักเรียน\รูป\2747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6810" y="4642961"/>
            <a:ext cx="2409825" cy="1753884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รูปภาพ 10" descr="D:\นาเชือกพิทยาสรรค์\งานกิจการ\งานระบบดูแล\2-2563\เช็คชื่อนักเรียน\รูป\27475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42022" y="3728991"/>
            <a:ext cx="2381299" cy="1753884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D:\นาเชือกพิทยาสรรค์\งานกิจการ\งานระบบดูแล\2-2563\เยี่ยมบ้านรอบ2\274381_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92301" y="4757658"/>
            <a:ext cx="2358962" cy="1769621"/>
          </a:xfrm>
          <a:prstGeom prst="hexagon">
            <a:avLst/>
          </a:prstGeom>
          <a:noFill/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0" y="-209550"/>
            <a:ext cx="1473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9913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1106</Words>
  <Application>Microsoft Office PowerPoint</Application>
  <PresentationFormat>แบบจอกว้าง</PresentationFormat>
  <Paragraphs>157</Paragraphs>
  <Slides>34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34</vt:i4>
      </vt:variant>
    </vt:vector>
  </HeadingPairs>
  <TitlesOfParts>
    <vt:vector size="44" baseType="lpstr">
      <vt:lpstr>Angsana New</vt:lpstr>
      <vt:lpstr>Arial</vt:lpstr>
      <vt:lpstr>Calibri</vt:lpstr>
      <vt:lpstr>Calibri Light</vt:lpstr>
      <vt:lpstr>Cordia New</vt:lpstr>
      <vt:lpstr>FreesiaUPC</vt:lpstr>
      <vt:lpstr>JasmineUPC</vt:lpstr>
      <vt:lpstr>TH Baijam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สรุปรายงานการเข้าเรียน ภาคเรียนที่ 2 ปีการศึกษา 2564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computer</dc:creator>
  <cp:lastModifiedBy>ศุฑาวัฒน์ ไชยสา</cp:lastModifiedBy>
  <cp:revision>100</cp:revision>
  <dcterms:created xsi:type="dcterms:W3CDTF">2021-03-19T03:00:06Z</dcterms:created>
  <dcterms:modified xsi:type="dcterms:W3CDTF">2021-03-21T05:08:57Z</dcterms:modified>
</cp:coreProperties>
</file>